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handoutMasterIdLst>
    <p:handoutMasterId r:id="rId4"/>
  </p:handoutMasterIdLst>
  <p:sldIdLst>
    <p:sldId id="263" r:id="rId2"/>
  </p:sldIdLst>
  <p:sldSz cx="30243463" cy="42845038"/>
  <p:notesSz cx="6858000" cy="10059988"/>
  <p:defaultTextStyle>
    <a:defPPr>
      <a:defRPr lang="fr-FR"/>
    </a:defPPr>
    <a:lvl1pPr algn="l" defTabSz="4175125" rtl="0" eaLnBrk="0" fontAlgn="base" hangingPunct="0">
      <a:spcBef>
        <a:spcPct val="0"/>
      </a:spcBef>
      <a:spcAft>
        <a:spcPct val="0"/>
      </a:spcAft>
      <a:defRPr sz="8200" kern="1200">
        <a:solidFill>
          <a:schemeClr val="tx1"/>
        </a:solidFill>
        <a:latin typeface="Arial" charset="0"/>
        <a:ea typeface="+mn-ea"/>
        <a:cs typeface="Arial" charset="0"/>
      </a:defRPr>
    </a:lvl1pPr>
    <a:lvl2pPr marL="2087563" indent="-1630363" algn="l" defTabSz="4175125" rtl="0" eaLnBrk="0" fontAlgn="base" hangingPunct="0">
      <a:spcBef>
        <a:spcPct val="0"/>
      </a:spcBef>
      <a:spcAft>
        <a:spcPct val="0"/>
      </a:spcAft>
      <a:defRPr sz="8200" kern="1200">
        <a:solidFill>
          <a:schemeClr val="tx1"/>
        </a:solidFill>
        <a:latin typeface="Arial" charset="0"/>
        <a:ea typeface="+mn-ea"/>
        <a:cs typeface="Arial" charset="0"/>
      </a:defRPr>
    </a:lvl2pPr>
    <a:lvl3pPr marL="4175125" indent="-3260725" algn="l" defTabSz="4175125" rtl="0" eaLnBrk="0" fontAlgn="base" hangingPunct="0">
      <a:spcBef>
        <a:spcPct val="0"/>
      </a:spcBef>
      <a:spcAft>
        <a:spcPct val="0"/>
      </a:spcAft>
      <a:defRPr sz="8200" kern="1200">
        <a:solidFill>
          <a:schemeClr val="tx1"/>
        </a:solidFill>
        <a:latin typeface="Arial" charset="0"/>
        <a:ea typeface="+mn-ea"/>
        <a:cs typeface="Arial" charset="0"/>
      </a:defRPr>
    </a:lvl3pPr>
    <a:lvl4pPr marL="6264275" indent="-4892675" algn="l" defTabSz="4175125" rtl="0" eaLnBrk="0" fontAlgn="base" hangingPunct="0">
      <a:spcBef>
        <a:spcPct val="0"/>
      </a:spcBef>
      <a:spcAft>
        <a:spcPct val="0"/>
      </a:spcAft>
      <a:defRPr sz="8200" kern="1200">
        <a:solidFill>
          <a:schemeClr val="tx1"/>
        </a:solidFill>
        <a:latin typeface="Arial" charset="0"/>
        <a:ea typeface="+mn-ea"/>
        <a:cs typeface="Arial" charset="0"/>
      </a:defRPr>
    </a:lvl4pPr>
    <a:lvl5pPr marL="8351838" indent="-6523038" algn="l" defTabSz="4175125" rtl="0" eaLnBrk="0" fontAlgn="base" hangingPunct="0">
      <a:spcBef>
        <a:spcPct val="0"/>
      </a:spcBef>
      <a:spcAft>
        <a:spcPct val="0"/>
      </a:spcAft>
      <a:defRPr sz="8200" kern="1200">
        <a:solidFill>
          <a:schemeClr val="tx1"/>
        </a:solidFill>
        <a:latin typeface="Arial" charset="0"/>
        <a:ea typeface="+mn-ea"/>
        <a:cs typeface="Arial" charset="0"/>
      </a:defRPr>
    </a:lvl5pPr>
    <a:lvl6pPr marL="2286000" algn="l" defTabSz="914400" rtl="0" eaLnBrk="1" latinLnBrk="0" hangingPunct="1">
      <a:defRPr sz="8200" kern="1200">
        <a:solidFill>
          <a:schemeClr val="tx1"/>
        </a:solidFill>
        <a:latin typeface="Arial" charset="0"/>
        <a:ea typeface="+mn-ea"/>
        <a:cs typeface="Arial" charset="0"/>
      </a:defRPr>
    </a:lvl6pPr>
    <a:lvl7pPr marL="2743200" algn="l" defTabSz="914400" rtl="0" eaLnBrk="1" latinLnBrk="0" hangingPunct="1">
      <a:defRPr sz="8200" kern="1200">
        <a:solidFill>
          <a:schemeClr val="tx1"/>
        </a:solidFill>
        <a:latin typeface="Arial" charset="0"/>
        <a:ea typeface="+mn-ea"/>
        <a:cs typeface="Arial" charset="0"/>
      </a:defRPr>
    </a:lvl7pPr>
    <a:lvl8pPr marL="3200400" algn="l" defTabSz="914400" rtl="0" eaLnBrk="1" latinLnBrk="0" hangingPunct="1">
      <a:defRPr sz="8200" kern="1200">
        <a:solidFill>
          <a:schemeClr val="tx1"/>
        </a:solidFill>
        <a:latin typeface="Arial" charset="0"/>
        <a:ea typeface="+mn-ea"/>
        <a:cs typeface="Arial" charset="0"/>
      </a:defRPr>
    </a:lvl8pPr>
    <a:lvl9pPr marL="3657600" algn="l" defTabSz="914400" rtl="0" eaLnBrk="1" latinLnBrk="0" hangingPunct="1">
      <a:defRPr sz="82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5923" userDrawn="1">
          <p15:clr>
            <a:srgbClr val="A4A3A4"/>
          </p15:clr>
        </p15:guide>
        <p15:guide id="2" pos="18235" userDrawn="1">
          <p15:clr>
            <a:srgbClr val="A4A3A4"/>
          </p15:clr>
        </p15:guide>
        <p15:guide id="4" orient="horz" pos="26603" userDrawn="1">
          <p15:clr>
            <a:srgbClr val="A4A3A4"/>
          </p15:clr>
        </p15:guide>
        <p15:guide id="5" orient="horz" pos="26104" userDrawn="1">
          <p15:clr>
            <a:srgbClr val="A4A3A4"/>
          </p15:clr>
        </p15:guide>
        <p15:guide id="6" orient="horz" pos="26739" userDrawn="1">
          <p15:clr>
            <a:srgbClr val="A4A3A4"/>
          </p15:clr>
        </p15:guide>
        <p15:guide id="7" pos="318" userDrawn="1">
          <p15:clr>
            <a:srgbClr val="A4A3A4"/>
          </p15:clr>
        </p15:guide>
        <p15:guide id="8" pos="11884" userDrawn="1">
          <p15:clr>
            <a:srgbClr val="A4A3A4"/>
          </p15:clr>
        </p15:guide>
        <p15:guide id="9" pos="9208" userDrawn="1">
          <p15:clr>
            <a:srgbClr val="A4A3A4"/>
          </p15:clr>
        </p15:guide>
        <p15:guide id="10" pos="13245" userDrawn="1">
          <p15:clr>
            <a:srgbClr val="A4A3A4"/>
          </p15:clr>
        </p15:guide>
        <p15:guide id="11" pos="862" userDrawn="1">
          <p15:clr>
            <a:srgbClr val="A4A3A4"/>
          </p15:clr>
        </p15:guide>
        <p15:guide id="12" pos="18507" userDrawn="1">
          <p15:clr>
            <a:srgbClr val="A4A3A4"/>
          </p15:clr>
        </p15:guide>
        <p15:guide id="13" pos="9798" userDrawn="1">
          <p15:clr>
            <a:srgbClr val="A4A3A4"/>
          </p15:clr>
        </p15:guide>
        <p15:guide id="14" orient="horz" pos="2655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0039"/>
    <a:srgbClr val="969696"/>
    <a:srgbClr val="029687"/>
    <a:srgbClr val="F6A723"/>
    <a:srgbClr val="FF9933"/>
    <a:srgbClr val="777777"/>
    <a:srgbClr val="3366FF"/>
    <a:srgbClr val="666699"/>
    <a:srgbClr val="FF5050"/>
    <a:srgbClr val="C75F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C083E6E3-FA7D-4D7B-A595-EF9225AFEA82}" styleName="Style léger 1 - Accentuation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6588" autoAdjust="0"/>
    <p:restoredTop sz="86421" autoAdjust="0"/>
  </p:normalViewPr>
  <p:slideViewPr>
    <p:cSldViewPr>
      <p:cViewPr varScale="1">
        <p:scale>
          <a:sx n="17" d="100"/>
          <a:sy n="17" d="100"/>
        </p:scale>
        <p:origin x="3512" y="264"/>
      </p:cViewPr>
      <p:guideLst>
        <p:guide orient="horz" pos="25923"/>
        <p:guide pos="18235"/>
        <p:guide orient="horz" pos="26603"/>
        <p:guide orient="horz" pos="26104"/>
        <p:guide orient="horz" pos="26739"/>
        <p:guide pos="318"/>
        <p:guide pos="11884"/>
        <p:guide pos="9208"/>
        <p:guide pos="13245"/>
        <p:guide pos="862"/>
        <p:guide pos="18507"/>
        <p:guide pos="9798"/>
        <p:guide orient="horz" pos="2655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0213" cy="503238"/>
          </a:xfrm>
          <a:prstGeom prst="rect">
            <a:avLst/>
          </a:prstGeom>
        </p:spPr>
        <p:txBody>
          <a:bodyPr vert="horz" lIns="96562" tIns="48282" rIns="96562" bIns="48282" rtlCol="0"/>
          <a:lstStyle>
            <a:lvl1pPr algn="l" defTabSz="4252299" eaLnBrk="1" fontAlgn="auto" hangingPunct="1">
              <a:spcBef>
                <a:spcPts val="0"/>
              </a:spcBef>
              <a:spcAft>
                <a:spcPts val="0"/>
              </a:spcAft>
              <a:defRPr sz="1300">
                <a:latin typeface="+mn-lt"/>
                <a:cs typeface="+mn-cs"/>
              </a:defRPr>
            </a:lvl1pPr>
          </a:lstStyle>
          <a:p>
            <a:pPr>
              <a:defRPr/>
            </a:pPr>
            <a:endParaRPr lang="fr-BE"/>
          </a:p>
        </p:txBody>
      </p:sp>
      <p:sp>
        <p:nvSpPr>
          <p:cNvPr id="3" name="Espace réservé de la date 2"/>
          <p:cNvSpPr>
            <a:spLocks noGrp="1"/>
          </p:cNvSpPr>
          <p:nvPr>
            <p:ph type="dt" sz="quarter" idx="1"/>
          </p:nvPr>
        </p:nvSpPr>
        <p:spPr>
          <a:xfrm>
            <a:off x="3886200" y="0"/>
            <a:ext cx="2970213" cy="503238"/>
          </a:xfrm>
          <a:prstGeom prst="rect">
            <a:avLst/>
          </a:prstGeom>
        </p:spPr>
        <p:txBody>
          <a:bodyPr vert="horz" lIns="96562" tIns="48282" rIns="96562" bIns="48282" rtlCol="0"/>
          <a:lstStyle>
            <a:lvl1pPr algn="r" defTabSz="4252299" eaLnBrk="1" fontAlgn="auto" hangingPunct="1">
              <a:spcBef>
                <a:spcPts val="0"/>
              </a:spcBef>
              <a:spcAft>
                <a:spcPts val="0"/>
              </a:spcAft>
              <a:defRPr sz="1300">
                <a:latin typeface="+mn-lt"/>
                <a:cs typeface="+mn-cs"/>
              </a:defRPr>
            </a:lvl1pPr>
          </a:lstStyle>
          <a:p>
            <a:pPr>
              <a:defRPr/>
            </a:pPr>
            <a:fld id="{3BA7EF55-F996-4B81-9441-DE83BD3FD412}" type="datetimeFigureOut">
              <a:rPr lang="fr-FR"/>
              <a:pPr>
                <a:defRPr/>
              </a:pPr>
              <a:t>08/03/2019</a:t>
            </a:fld>
            <a:endParaRPr lang="fr-BE"/>
          </a:p>
        </p:txBody>
      </p:sp>
      <p:sp>
        <p:nvSpPr>
          <p:cNvPr id="4" name="Espace réservé du pied de page 3"/>
          <p:cNvSpPr>
            <a:spLocks noGrp="1"/>
          </p:cNvSpPr>
          <p:nvPr>
            <p:ph type="ftr" sz="quarter" idx="2"/>
          </p:nvPr>
        </p:nvSpPr>
        <p:spPr>
          <a:xfrm>
            <a:off x="0" y="9555163"/>
            <a:ext cx="2970213" cy="503237"/>
          </a:xfrm>
          <a:prstGeom prst="rect">
            <a:avLst/>
          </a:prstGeom>
        </p:spPr>
        <p:txBody>
          <a:bodyPr vert="horz" lIns="96562" tIns="48282" rIns="96562" bIns="48282" rtlCol="0" anchor="b"/>
          <a:lstStyle>
            <a:lvl1pPr algn="l" defTabSz="4252299" eaLnBrk="1" fontAlgn="auto" hangingPunct="1">
              <a:spcBef>
                <a:spcPts val="0"/>
              </a:spcBef>
              <a:spcAft>
                <a:spcPts val="0"/>
              </a:spcAft>
              <a:defRPr sz="1300">
                <a:latin typeface="+mn-lt"/>
                <a:cs typeface="+mn-cs"/>
              </a:defRPr>
            </a:lvl1pPr>
          </a:lstStyle>
          <a:p>
            <a:pPr>
              <a:defRPr/>
            </a:pPr>
            <a:endParaRPr lang="fr-BE"/>
          </a:p>
        </p:txBody>
      </p:sp>
      <p:sp>
        <p:nvSpPr>
          <p:cNvPr id="5" name="Espace réservé du numéro de diapositive 4"/>
          <p:cNvSpPr>
            <a:spLocks noGrp="1"/>
          </p:cNvSpPr>
          <p:nvPr>
            <p:ph type="sldNum" sz="quarter" idx="3"/>
          </p:nvPr>
        </p:nvSpPr>
        <p:spPr>
          <a:xfrm>
            <a:off x="3886200" y="9555163"/>
            <a:ext cx="2970213" cy="503237"/>
          </a:xfrm>
          <a:prstGeom prst="rect">
            <a:avLst/>
          </a:prstGeom>
        </p:spPr>
        <p:txBody>
          <a:bodyPr vert="horz" wrap="square" lIns="96562" tIns="48282" rIns="96562" bIns="48282" numCol="1" anchor="b" anchorCtr="0" compatLnSpc="1">
            <a:prstTxWarp prst="textNoShape">
              <a:avLst/>
            </a:prstTxWarp>
          </a:bodyPr>
          <a:lstStyle>
            <a:lvl1pPr algn="r" defTabSz="4251325" eaLnBrk="1" hangingPunct="1">
              <a:defRPr sz="1300">
                <a:latin typeface="Calibri" pitchFamily="34" charset="0"/>
              </a:defRPr>
            </a:lvl1pPr>
          </a:lstStyle>
          <a:p>
            <a:pPr>
              <a:defRPr/>
            </a:pPr>
            <a:fld id="{CC3C1D29-AD1B-4E95-AFFF-60B7C630CEA2}" type="slidenum">
              <a:rPr lang="fr-BE" altLang="en-US"/>
              <a:pPr>
                <a:defRPr/>
              </a:pPr>
              <a:t>‹N°›</a:t>
            </a:fld>
            <a:endParaRPr lang="fr-BE" altLang="en-US"/>
          </a:p>
        </p:txBody>
      </p:sp>
    </p:spTree>
    <p:extLst>
      <p:ext uri="{BB962C8B-B14F-4D97-AF65-F5344CB8AC3E}">
        <p14:creationId xmlns:p14="http://schemas.microsoft.com/office/powerpoint/2010/main" val="29501819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0213" cy="503238"/>
          </a:xfrm>
          <a:prstGeom prst="rect">
            <a:avLst/>
          </a:prstGeom>
        </p:spPr>
        <p:txBody>
          <a:bodyPr vert="horz" lIns="96562" tIns="48282" rIns="96562" bIns="48282" rtlCol="0"/>
          <a:lstStyle>
            <a:lvl1pPr algn="l" defTabSz="4252299" eaLnBrk="1" fontAlgn="auto" hangingPunct="1">
              <a:spcBef>
                <a:spcPts val="0"/>
              </a:spcBef>
              <a:spcAft>
                <a:spcPts val="0"/>
              </a:spcAft>
              <a:defRPr sz="1300">
                <a:latin typeface="+mn-lt"/>
                <a:cs typeface="+mn-cs"/>
              </a:defRPr>
            </a:lvl1pPr>
          </a:lstStyle>
          <a:p>
            <a:pPr>
              <a:defRPr/>
            </a:pPr>
            <a:endParaRPr lang="fr-BE"/>
          </a:p>
        </p:txBody>
      </p:sp>
      <p:sp>
        <p:nvSpPr>
          <p:cNvPr id="3" name="Espace réservé de la date 2"/>
          <p:cNvSpPr>
            <a:spLocks noGrp="1"/>
          </p:cNvSpPr>
          <p:nvPr>
            <p:ph type="dt" idx="1"/>
          </p:nvPr>
        </p:nvSpPr>
        <p:spPr>
          <a:xfrm>
            <a:off x="3886200" y="0"/>
            <a:ext cx="2970213" cy="503238"/>
          </a:xfrm>
          <a:prstGeom prst="rect">
            <a:avLst/>
          </a:prstGeom>
        </p:spPr>
        <p:txBody>
          <a:bodyPr vert="horz" lIns="96562" tIns="48282" rIns="96562" bIns="48282" rtlCol="0"/>
          <a:lstStyle>
            <a:lvl1pPr algn="r" defTabSz="4252299" eaLnBrk="1" fontAlgn="auto" hangingPunct="1">
              <a:spcBef>
                <a:spcPts val="0"/>
              </a:spcBef>
              <a:spcAft>
                <a:spcPts val="0"/>
              </a:spcAft>
              <a:defRPr sz="1300">
                <a:latin typeface="+mn-lt"/>
                <a:cs typeface="+mn-cs"/>
              </a:defRPr>
            </a:lvl1pPr>
          </a:lstStyle>
          <a:p>
            <a:pPr>
              <a:defRPr/>
            </a:pPr>
            <a:fld id="{8D4995BA-8BE5-4DE7-B286-877D53D05E63}" type="datetimeFigureOut">
              <a:rPr lang="fr-FR"/>
              <a:pPr>
                <a:defRPr/>
              </a:pPr>
              <a:t>08/03/2019</a:t>
            </a:fld>
            <a:endParaRPr lang="fr-BE"/>
          </a:p>
        </p:txBody>
      </p:sp>
      <p:sp>
        <p:nvSpPr>
          <p:cNvPr id="4" name="Espace réservé de l'image des diapositives 3"/>
          <p:cNvSpPr>
            <a:spLocks noGrp="1" noRot="1" noChangeAspect="1"/>
          </p:cNvSpPr>
          <p:nvPr>
            <p:ph type="sldImg" idx="2"/>
          </p:nvPr>
        </p:nvSpPr>
        <p:spPr>
          <a:xfrm>
            <a:off x="2098675" y="752475"/>
            <a:ext cx="2660650" cy="3773488"/>
          </a:xfrm>
          <a:prstGeom prst="rect">
            <a:avLst/>
          </a:prstGeom>
          <a:noFill/>
          <a:ln w="12700">
            <a:solidFill>
              <a:prstClr val="black"/>
            </a:solidFill>
          </a:ln>
        </p:spPr>
        <p:txBody>
          <a:bodyPr vert="horz" lIns="96562" tIns="48282" rIns="96562" bIns="48282" rtlCol="0" anchor="ctr"/>
          <a:lstStyle/>
          <a:p>
            <a:pPr lvl="0"/>
            <a:endParaRPr lang="fr-BE" noProof="0"/>
          </a:p>
        </p:txBody>
      </p:sp>
      <p:sp>
        <p:nvSpPr>
          <p:cNvPr id="5" name="Espace réservé des commentaires 4"/>
          <p:cNvSpPr>
            <a:spLocks noGrp="1"/>
          </p:cNvSpPr>
          <p:nvPr>
            <p:ph type="body" sz="quarter" idx="3"/>
          </p:nvPr>
        </p:nvSpPr>
        <p:spPr>
          <a:xfrm>
            <a:off x="685800" y="4778375"/>
            <a:ext cx="5486400" cy="4527550"/>
          </a:xfrm>
          <a:prstGeom prst="rect">
            <a:avLst/>
          </a:prstGeom>
        </p:spPr>
        <p:txBody>
          <a:bodyPr vert="horz" lIns="96562" tIns="48282" rIns="96562" bIns="48282" rtlCol="0">
            <a:normAutofit/>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BE" noProof="0"/>
          </a:p>
        </p:txBody>
      </p:sp>
      <p:sp>
        <p:nvSpPr>
          <p:cNvPr id="6" name="Espace réservé du pied de page 5"/>
          <p:cNvSpPr>
            <a:spLocks noGrp="1"/>
          </p:cNvSpPr>
          <p:nvPr>
            <p:ph type="ftr" sz="quarter" idx="4"/>
          </p:nvPr>
        </p:nvSpPr>
        <p:spPr>
          <a:xfrm>
            <a:off x="0" y="9555163"/>
            <a:ext cx="2970213" cy="503237"/>
          </a:xfrm>
          <a:prstGeom prst="rect">
            <a:avLst/>
          </a:prstGeom>
        </p:spPr>
        <p:txBody>
          <a:bodyPr vert="horz" lIns="96562" tIns="48282" rIns="96562" bIns="48282" rtlCol="0" anchor="b"/>
          <a:lstStyle>
            <a:lvl1pPr algn="l" defTabSz="4252299" eaLnBrk="1" fontAlgn="auto" hangingPunct="1">
              <a:spcBef>
                <a:spcPts val="0"/>
              </a:spcBef>
              <a:spcAft>
                <a:spcPts val="0"/>
              </a:spcAft>
              <a:defRPr sz="1300">
                <a:latin typeface="+mn-lt"/>
                <a:cs typeface="+mn-cs"/>
              </a:defRPr>
            </a:lvl1pPr>
          </a:lstStyle>
          <a:p>
            <a:pPr>
              <a:defRPr/>
            </a:pPr>
            <a:endParaRPr lang="fr-BE"/>
          </a:p>
        </p:txBody>
      </p:sp>
      <p:sp>
        <p:nvSpPr>
          <p:cNvPr id="7" name="Espace réservé du numéro de diapositive 6"/>
          <p:cNvSpPr>
            <a:spLocks noGrp="1"/>
          </p:cNvSpPr>
          <p:nvPr>
            <p:ph type="sldNum" sz="quarter" idx="5"/>
          </p:nvPr>
        </p:nvSpPr>
        <p:spPr>
          <a:xfrm>
            <a:off x="3886200" y="9555163"/>
            <a:ext cx="2970213" cy="503237"/>
          </a:xfrm>
          <a:prstGeom prst="rect">
            <a:avLst/>
          </a:prstGeom>
        </p:spPr>
        <p:txBody>
          <a:bodyPr vert="horz" wrap="square" lIns="96562" tIns="48282" rIns="96562" bIns="48282" numCol="1" anchor="b" anchorCtr="0" compatLnSpc="1">
            <a:prstTxWarp prst="textNoShape">
              <a:avLst/>
            </a:prstTxWarp>
          </a:bodyPr>
          <a:lstStyle>
            <a:lvl1pPr algn="r" defTabSz="4251325" eaLnBrk="1" hangingPunct="1">
              <a:defRPr sz="1300">
                <a:latin typeface="Calibri" pitchFamily="34" charset="0"/>
              </a:defRPr>
            </a:lvl1pPr>
          </a:lstStyle>
          <a:p>
            <a:pPr>
              <a:defRPr/>
            </a:pPr>
            <a:fld id="{8D8359B8-01E4-49E7-BFA0-6E445A423911}" type="slidenum">
              <a:rPr lang="fr-BE" altLang="en-US"/>
              <a:pPr>
                <a:defRPr/>
              </a:pPr>
              <a:t>‹N°›</a:t>
            </a:fld>
            <a:endParaRPr lang="fr-BE" altLang="en-US"/>
          </a:p>
        </p:txBody>
      </p:sp>
    </p:spTree>
    <p:extLst>
      <p:ext uri="{BB962C8B-B14F-4D97-AF65-F5344CB8AC3E}">
        <p14:creationId xmlns:p14="http://schemas.microsoft.com/office/powerpoint/2010/main" val="160567151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8435"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fr-BE" altLang="en-US" err="1"/>
              <a:t>www.virtualbox.org</a:t>
            </a:r>
            <a:r>
              <a:rPr lang="fr-BE" altLang="en-US"/>
              <a:t>[</a:t>
            </a:r>
            <a:endParaRPr lang="fr-BE"/>
          </a:p>
          <a:p>
            <a:pPr eaLnBrk="1" hangingPunct="1">
              <a:spcBef>
                <a:spcPct val="0"/>
              </a:spcBef>
            </a:pPr>
            <a:endParaRPr lang="fr-BE" altLang="en-US"/>
          </a:p>
          <a:p>
            <a:pPr eaLnBrk="1" hangingPunct="1">
              <a:spcBef>
                <a:spcPct val="0"/>
              </a:spcBef>
            </a:pPr>
            <a:r>
              <a:rPr lang="fr-BE" altLang="en-US" err="1"/>
              <a:t>www.ubuntu.com</a:t>
            </a:r>
            <a:endParaRPr lang="fr-BE" altLang="en-US"/>
          </a:p>
          <a:p>
            <a:pPr eaLnBrk="1" hangingPunct="1">
              <a:spcBef>
                <a:spcPct val="0"/>
              </a:spcBef>
            </a:pPr>
            <a:r>
              <a:rPr lang="fr-BE" altLang="en-US" err="1"/>
              <a:t>www.rstudio.com</a:t>
            </a:r>
            <a:endParaRPr lang="fr-BE" altLang="en-US"/>
          </a:p>
          <a:p>
            <a:pPr eaLnBrk="1" hangingPunct="1">
              <a:spcBef>
                <a:spcPct val="0"/>
              </a:spcBef>
            </a:pPr>
            <a:r>
              <a:rPr lang="fr-BE" altLang="en-US" err="1"/>
              <a:t>www.r-project.org</a:t>
            </a:r>
            <a:endParaRPr lang="fr-BE" altLang="en-US"/>
          </a:p>
          <a:p>
            <a:pPr eaLnBrk="1" hangingPunct="1">
              <a:spcBef>
                <a:spcPct val="0"/>
              </a:spcBef>
            </a:pPr>
            <a:r>
              <a:rPr lang="fr-BE" altLang="en-US" err="1"/>
              <a:t>www.github.com</a:t>
            </a:r>
            <a:endParaRPr lang="fr-BE" altLang="en-US"/>
          </a:p>
          <a:p>
            <a:pPr eaLnBrk="1" hangingPunct="1">
              <a:spcBef>
                <a:spcPct val="0"/>
              </a:spcBef>
            </a:pPr>
            <a:r>
              <a:rPr lang="fr-BE" altLang="en-US" err="1"/>
              <a:t>www.lyx.org</a:t>
            </a:r>
            <a:endParaRPr lang="fr-BE" altLang="en-US"/>
          </a:p>
          <a:p>
            <a:pPr eaLnBrk="1" hangingPunct="1">
              <a:spcBef>
                <a:spcPct val="0"/>
              </a:spcBef>
            </a:pPr>
            <a:r>
              <a:rPr lang="fr-BE" altLang="en-US" err="1"/>
              <a:t>www.python.org</a:t>
            </a:r>
            <a:endParaRPr lang="fr-BE" altLang="en-US"/>
          </a:p>
          <a:p>
            <a:pPr eaLnBrk="1" hangingPunct="1">
              <a:spcBef>
                <a:spcPct val="0"/>
              </a:spcBef>
            </a:pPr>
            <a:r>
              <a:rPr lang="fr-BE" altLang="en-US" err="1"/>
              <a:t>www.jupyter.org</a:t>
            </a:r>
            <a:endParaRPr lang="fr-BE" altLang="en-US"/>
          </a:p>
          <a:p>
            <a:pPr eaLnBrk="1" hangingPunct="1">
              <a:spcBef>
                <a:spcPct val="0"/>
              </a:spcBef>
            </a:pPr>
            <a:r>
              <a:rPr lang="fr-BE" altLang="en-US" err="1"/>
              <a:t>pythonhosted.org</a:t>
            </a:r>
            <a:r>
              <a:rPr lang="fr-BE" altLang="en-US"/>
              <a:t>/</a:t>
            </a:r>
            <a:r>
              <a:rPr lang="fr-BE" altLang="en-US" err="1"/>
              <a:t>spyder</a:t>
            </a:r>
            <a:r>
              <a:rPr lang="fr-BE" altLang="en-US"/>
              <a:t>/</a:t>
            </a:r>
            <a:r>
              <a:rPr lang="fr-BE" altLang="en-US" err="1"/>
              <a:t>index.htm</a:t>
            </a:r>
            <a:endParaRPr lang="fr-BE" altLang="en-US"/>
          </a:p>
          <a:p>
            <a:pPr eaLnBrk="1" hangingPunct="1">
              <a:spcBef>
                <a:spcPct val="0"/>
              </a:spcBef>
            </a:pPr>
            <a:endParaRPr lang="fr-BE" altLang="en-US"/>
          </a:p>
          <a:p>
            <a:pPr eaLnBrk="1" hangingPunct="1">
              <a:spcBef>
                <a:spcPct val="0"/>
              </a:spcBef>
            </a:pPr>
            <a:endParaRPr lang="fr-BE" altLang="en-US"/>
          </a:p>
        </p:txBody>
      </p:sp>
      <p:sp>
        <p:nvSpPr>
          <p:cNvPr id="18436" name="Espace réservé du numéro de diapositive 3"/>
          <p:cNvSpPr>
            <a:spLocks noGrp="1"/>
          </p:cNvSpPr>
          <p:nvPr>
            <p:ph type="sldNum" sz="quarter" idx="5"/>
          </p:nvPr>
        </p:nvSpPr>
        <p:spPr bwMode="auto">
          <a:noFill/>
          <a:ln>
            <a:miter lim="800000"/>
            <a:headEnd/>
            <a:tailEnd/>
          </a:ln>
        </p:spPr>
        <p:txBody>
          <a:bodyPr/>
          <a:lstStyle/>
          <a:p>
            <a:pPr defTabSz="4249738"/>
            <a:fld id="{316DB442-F2BA-4600-A0B5-A08A81765C88}" type="slidenum">
              <a:rPr lang="fr-BE" altLang="en-US" smtClean="0"/>
              <a:pPr defTabSz="4249738"/>
              <a:t>1</a:t>
            </a:fld>
            <a:endParaRPr lang="fr-BE" altLang="en-US"/>
          </a:p>
        </p:txBody>
      </p:sp>
    </p:spTree>
    <p:extLst>
      <p:ext uri="{BB962C8B-B14F-4D97-AF65-F5344CB8AC3E}">
        <p14:creationId xmlns:p14="http://schemas.microsoft.com/office/powerpoint/2010/main" val="12971314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re medecine &amp; pharmacie">
    <p:spTree>
      <p:nvGrpSpPr>
        <p:cNvPr id="1" name=""/>
        <p:cNvGrpSpPr/>
        <p:nvPr/>
      </p:nvGrpSpPr>
      <p:grpSpPr>
        <a:xfrm>
          <a:off x="0" y="0"/>
          <a:ext cx="0" cy="0"/>
          <a:chOff x="0" y="0"/>
          <a:chExt cx="0" cy="0"/>
        </a:xfrm>
      </p:grpSpPr>
      <p:pic>
        <p:nvPicPr>
          <p:cNvPr id="5" name="Image 9" descr="sciences_microscope_large.jpg"/>
          <p:cNvPicPr>
            <a:picLocks noChangeAspect="1"/>
          </p:cNvPicPr>
          <p:nvPr/>
        </p:nvPicPr>
        <p:blipFill>
          <a:blip r:embed="rId2" cstate="print">
            <a:lum bright="14000"/>
          </a:blip>
          <a:srcRect/>
          <a:stretch>
            <a:fillRect/>
          </a:stretch>
        </p:blipFill>
        <p:spPr bwMode="auto">
          <a:xfrm>
            <a:off x="7524750" y="2382838"/>
            <a:ext cx="22045613" cy="5507037"/>
          </a:xfrm>
          <a:prstGeom prst="rect">
            <a:avLst/>
          </a:prstGeom>
          <a:noFill/>
          <a:ln w="9525">
            <a:noFill/>
            <a:miter lim="800000"/>
            <a:headEnd/>
            <a:tailEnd/>
          </a:ln>
        </p:spPr>
      </p:pic>
      <p:sp>
        <p:nvSpPr>
          <p:cNvPr id="6" name="ZoneTexte 8"/>
          <p:cNvSpPr txBox="1"/>
          <p:nvPr/>
        </p:nvSpPr>
        <p:spPr>
          <a:xfrm>
            <a:off x="7434263" y="1985963"/>
            <a:ext cx="22107525" cy="5803900"/>
          </a:xfrm>
          <a:prstGeom prst="rect">
            <a:avLst/>
          </a:prstGeom>
          <a:effectLst>
            <a:outerShdw blurRad="50800" dist="38100" dir="2700000" algn="tl" rotWithShape="0">
              <a:prstClr val="black">
                <a:alpha val="40000"/>
              </a:prstClr>
            </a:outerShdw>
          </a:effectLst>
        </p:spPr>
        <p:txBody>
          <a:bodyPr wrap="none" lIns="417508" tIns="208756" rIns="417508" bIns="208756">
            <a:normAutofit/>
          </a:bodyPr>
          <a:lstStyle/>
          <a:p>
            <a:pPr marL="1565656" indent="-1565656" defTabSz="4176431" fontAlgn="auto">
              <a:spcBef>
                <a:spcPts val="0"/>
              </a:spcBef>
              <a:spcAft>
                <a:spcPts val="0"/>
              </a:spcAft>
              <a:buFont typeface="Arial" pitchFamily="34" charset="0"/>
              <a:buNone/>
              <a:defRPr/>
            </a:pPr>
            <a:r>
              <a:rPr lang="fr-FR" sz="11800">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Faculté de Médecine et Pharmacie</a:t>
            </a:r>
            <a:endParaRPr lang="fr-BE" sz="11800">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endParaRPr>
          </a:p>
        </p:txBody>
      </p:sp>
      <p:pic>
        <p:nvPicPr>
          <p:cNvPr id="7" name="Picture 1"/>
          <p:cNvPicPr>
            <a:picLocks noChangeAspect="1" noChangeArrowheads="1"/>
          </p:cNvPicPr>
          <p:nvPr/>
        </p:nvPicPr>
        <p:blipFill>
          <a:blip r:embed="rId3" cstate="print"/>
          <a:srcRect/>
          <a:stretch>
            <a:fillRect/>
          </a:stretch>
        </p:blipFill>
        <p:spPr bwMode="auto">
          <a:xfrm>
            <a:off x="823913" y="1066800"/>
            <a:ext cx="5602287" cy="2014538"/>
          </a:xfrm>
          <a:prstGeom prst="rect">
            <a:avLst/>
          </a:prstGeom>
          <a:noFill/>
          <a:ln w="9525">
            <a:noFill/>
            <a:miter lim="800000"/>
            <a:headEnd/>
            <a:tailEnd/>
          </a:ln>
        </p:spPr>
      </p:pic>
      <p:pic>
        <p:nvPicPr>
          <p:cNvPr id="8" name="Picture 2"/>
          <p:cNvPicPr>
            <a:picLocks noChangeAspect="1" noChangeArrowheads="1"/>
          </p:cNvPicPr>
          <p:nvPr/>
        </p:nvPicPr>
        <p:blipFill>
          <a:blip r:embed="rId4" cstate="print"/>
          <a:srcRect/>
          <a:stretch>
            <a:fillRect/>
          </a:stretch>
        </p:blipFill>
        <p:spPr bwMode="auto">
          <a:xfrm>
            <a:off x="511175" y="37836475"/>
            <a:ext cx="6286500" cy="2749550"/>
          </a:xfrm>
          <a:prstGeom prst="rect">
            <a:avLst/>
          </a:prstGeom>
          <a:noFill/>
          <a:ln w="9525">
            <a:noFill/>
            <a:miter lim="800000"/>
            <a:headEnd/>
            <a:tailEnd/>
          </a:ln>
        </p:spPr>
      </p:pic>
      <p:sp>
        <p:nvSpPr>
          <p:cNvPr id="3" name="Sous-titre 2"/>
          <p:cNvSpPr>
            <a:spLocks noGrp="1"/>
          </p:cNvSpPr>
          <p:nvPr>
            <p:ph type="subTitle" idx="1"/>
          </p:nvPr>
        </p:nvSpPr>
        <p:spPr>
          <a:xfrm>
            <a:off x="7214327" y="11235599"/>
            <a:ext cx="22493578" cy="1910501"/>
          </a:xfrm>
        </p:spPr>
        <p:txBody>
          <a:bodyPr>
            <a:noAutofit/>
          </a:bodyPr>
          <a:lstStyle>
            <a:lvl1pPr marL="1565656" indent="-1565656" algn="l">
              <a:buNone/>
              <a:defRPr kumimoji="0" lang="fr-BE" sz="10500" b="0" i="0" u="none" strike="noStrike" kern="1200" cap="none" spc="0" normalizeH="0" baseline="0" noProof="0" dirty="0" smtClean="0">
                <a:ln>
                  <a:noFill/>
                </a:ln>
                <a:solidFill>
                  <a:srgbClr val="454545"/>
                </a:solidFill>
                <a:effectLst/>
                <a:uLnTx/>
                <a:uFillTx/>
                <a:latin typeface="Calibri" pitchFamily="34" charset="0"/>
                <a:ea typeface="Calibri" pitchFamily="34" charset="0"/>
                <a:cs typeface="Times New Roman" pitchFamily="18" charset="0"/>
              </a:defRPr>
            </a:lvl1pPr>
            <a:lvl2pPr marL="2087542" indent="0" algn="ctr">
              <a:buNone/>
              <a:defRPr>
                <a:solidFill>
                  <a:schemeClr val="tx1">
                    <a:tint val="75000"/>
                  </a:schemeClr>
                </a:solidFill>
              </a:defRPr>
            </a:lvl2pPr>
            <a:lvl3pPr marL="4175088" indent="0" algn="ctr">
              <a:buNone/>
              <a:defRPr>
                <a:solidFill>
                  <a:schemeClr val="tx1">
                    <a:tint val="75000"/>
                  </a:schemeClr>
                </a:solidFill>
              </a:defRPr>
            </a:lvl3pPr>
            <a:lvl4pPr marL="6262630" indent="0" algn="ctr">
              <a:buNone/>
              <a:defRPr>
                <a:solidFill>
                  <a:schemeClr val="tx1">
                    <a:tint val="75000"/>
                  </a:schemeClr>
                </a:solidFill>
              </a:defRPr>
            </a:lvl4pPr>
            <a:lvl5pPr marL="8350177" indent="0" algn="ctr">
              <a:buNone/>
              <a:defRPr>
                <a:solidFill>
                  <a:schemeClr val="tx1">
                    <a:tint val="75000"/>
                  </a:schemeClr>
                </a:solidFill>
              </a:defRPr>
            </a:lvl5pPr>
            <a:lvl6pPr marL="10437719" indent="0" algn="ctr">
              <a:buNone/>
              <a:defRPr>
                <a:solidFill>
                  <a:schemeClr val="tx1">
                    <a:tint val="75000"/>
                  </a:schemeClr>
                </a:solidFill>
              </a:defRPr>
            </a:lvl6pPr>
            <a:lvl7pPr marL="12525261" indent="0" algn="ctr">
              <a:buNone/>
              <a:defRPr>
                <a:solidFill>
                  <a:schemeClr val="tx1">
                    <a:tint val="75000"/>
                  </a:schemeClr>
                </a:solidFill>
              </a:defRPr>
            </a:lvl7pPr>
            <a:lvl8pPr marL="14612807" indent="0" algn="ctr">
              <a:buNone/>
              <a:defRPr>
                <a:solidFill>
                  <a:schemeClr val="tx1">
                    <a:tint val="75000"/>
                  </a:schemeClr>
                </a:solidFill>
              </a:defRPr>
            </a:lvl8pPr>
            <a:lvl9pPr marL="16700349" indent="0" algn="ctr">
              <a:buNone/>
              <a:defRPr>
                <a:solidFill>
                  <a:schemeClr val="tx1">
                    <a:tint val="75000"/>
                  </a:schemeClr>
                </a:solidFill>
              </a:defRPr>
            </a:lvl9pPr>
          </a:lstStyle>
          <a:p>
            <a:pPr lvl="0"/>
            <a:r>
              <a:rPr lang="en-US" dirty="0"/>
              <a:t>Cliquez pour modifier le style des sous-titres du masque</a:t>
            </a:r>
            <a:endParaRPr lang="fr-BE" dirty="0"/>
          </a:p>
        </p:txBody>
      </p:sp>
      <p:sp>
        <p:nvSpPr>
          <p:cNvPr id="15" name="Titre 14"/>
          <p:cNvSpPr>
            <a:spLocks noGrp="1"/>
          </p:cNvSpPr>
          <p:nvPr>
            <p:ph type="title"/>
          </p:nvPr>
        </p:nvSpPr>
        <p:spPr>
          <a:xfrm>
            <a:off x="7214329" y="9397410"/>
            <a:ext cx="22588088" cy="2288010"/>
          </a:xfrm>
        </p:spPr>
        <p:txBody>
          <a:bodyPr>
            <a:noAutofit/>
          </a:bodyPr>
          <a:lstStyle>
            <a:lvl1pPr algn="l">
              <a:defRPr kumimoji="0" lang="fr-BE" sz="14400" b="1" i="0" u="none" strike="noStrike" kern="1200" cap="none" spc="0" normalizeH="0" baseline="0" noProof="0" dirty="0" smtClean="0">
                <a:ln>
                  <a:noFill/>
                </a:ln>
                <a:solidFill>
                  <a:schemeClr val="accent2"/>
                </a:solidFill>
                <a:effectLst/>
                <a:uLnTx/>
                <a:uFillTx/>
                <a:latin typeface="Calibri" pitchFamily="34" charset="0"/>
                <a:ea typeface="Calibri" pitchFamily="34" charset="0"/>
                <a:cs typeface="Times New Roman" pitchFamily="18" charset="0"/>
              </a:defRPr>
            </a:lvl1pPr>
          </a:lstStyle>
          <a:p>
            <a:pPr lvl="0"/>
            <a:r>
              <a:rPr lang="fr-FR"/>
              <a:t>Cliquez pour modifier le style du titre</a:t>
            </a:r>
            <a:endParaRPr lang="fr-BE" dirty="0"/>
          </a:p>
        </p:txBody>
      </p:sp>
      <p:sp>
        <p:nvSpPr>
          <p:cNvPr id="10" name="Espace réservé du contenu 2"/>
          <p:cNvSpPr>
            <a:spLocks noGrp="1"/>
          </p:cNvSpPr>
          <p:nvPr>
            <p:ph idx="12"/>
          </p:nvPr>
        </p:nvSpPr>
        <p:spPr>
          <a:xfrm>
            <a:off x="7145369" y="14606778"/>
            <a:ext cx="22558034" cy="25534808"/>
          </a:xfrm>
        </p:spPr>
        <p:txBody>
          <a:bodyPr>
            <a:normAutofit/>
          </a:bodyPr>
          <a:lstStyle>
            <a:lvl1pPr>
              <a:buFontTx/>
              <a:buNone/>
              <a:defRPr kumimoji="0" lang="fr-FR" sz="7400" b="0" i="0" u="none" strike="noStrike" kern="1200" cap="none" normalizeH="0" baseline="0" dirty="0" smtClean="0">
                <a:ln>
                  <a:noFill/>
                </a:ln>
                <a:solidFill>
                  <a:srgbClr val="454545"/>
                </a:solidFill>
                <a:effectLst/>
                <a:latin typeface="Calibri" pitchFamily="34" charset="0"/>
                <a:ea typeface="Times New Roman" pitchFamily="18" charset="0"/>
                <a:cs typeface="Times New Roman" pitchFamily="18" charset="0"/>
              </a:defRPr>
            </a:lvl1pPr>
            <a:lvl2pPr marL="826322" indent="-826322">
              <a:buClr>
                <a:srgbClr val="00ABCC"/>
              </a:buClr>
              <a:buFont typeface="Wingdings" pitchFamily="2" charset="2"/>
              <a:buChar char="§"/>
              <a:defRPr kumimoji="0" lang="fr-FR" sz="70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2pPr>
            <a:lvl3pPr marL="2044053" indent="-826322">
              <a:buClr>
                <a:srgbClr val="C44C4C"/>
              </a:buClr>
              <a:buFont typeface="Wingdings" pitchFamily="2" charset="2"/>
              <a:buChar char="§"/>
              <a:defRPr kumimoji="0" lang="fr-FR" sz="61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3pPr>
            <a:lvl4pPr marL="3261789" indent="-826322">
              <a:buClr>
                <a:schemeClr val="bg1">
                  <a:lumMod val="65000"/>
                </a:schemeClr>
              </a:buClr>
              <a:buFont typeface="Wingdings" pitchFamily="2" charset="2"/>
              <a:buChar char="§"/>
              <a:defRPr sz="5200">
                <a:solidFill>
                  <a:srgbClr val="454545"/>
                </a:solidFill>
              </a:defRPr>
            </a:lvl4pPr>
            <a:lvl5pPr marL="4523013" indent="-782828">
              <a:buFont typeface="Wingdings" pitchFamily="2" charset="2"/>
              <a:buChar char="§"/>
              <a:defRPr sz="4400">
                <a:solidFill>
                  <a:srgbClr val="454545"/>
                </a:solidFill>
              </a:defRPr>
            </a:lvl5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9" name="Espace réservé du pied de page 13"/>
          <p:cNvSpPr>
            <a:spLocks noGrp="1"/>
          </p:cNvSpPr>
          <p:nvPr>
            <p:ph type="ftr" sz="quarter" idx="13"/>
          </p:nvPr>
        </p:nvSpPr>
        <p:spPr/>
        <p:txBody>
          <a:bodyPr/>
          <a:lstStyle>
            <a:lvl1pPr>
              <a:defRPr/>
            </a:lvl1pPr>
          </a:lstStyle>
          <a:p>
            <a:pPr>
              <a:defRPr/>
            </a:pPr>
            <a:endParaRPr lang="fr-B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Architecture">
    <p:spTree>
      <p:nvGrpSpPr>
        <p:cNvPr id="1" name=""/>
        <p:cNvGrpSpPr/>
        <p:nvPr/>
      </p:nvGrpSpPr>
      <p:grpSpPr>
        <a:xfrm>
          <a:off x="0" y="0"/>
          <a:ext cx="0" cy="0"/>
          <a:chOff x="0" y="0"/>
          <a:chExt cx="0" cy="0"/>
        </a:xfrm>
      </p:grpSpPr>
      <p:pic>
        <p:nvPicPr>
          <p:cNvPr id="5" name="Image 8" descr="archi_large4.jpg"/>
          <p:cNvPicPr>
            <a:picLocks noChangeAspect="1"/>
          </p:cNvPicPr>
          <p:nvPr/>
        </p:nvPicPr>
        <p:blipFill>
          <a:blip r:embed="rId2" cstate="print"/>
          <a:srcRect/>
          <a:stretch>
            <a:fillRect/>
          </a:stretch>
        </p:blipFill>
        <p:spPr bwMode="auto">
          <a:xfrm>
            <a:off x="7537450" y="2381250"/>
            <a:ext cx="21993225" cy="5502275"/>
          </a:xfrm>
          <a:prstGeom prst="rect">
            <a:avLst/>
          </a:prstGeom>
          <a:noFill/>
          <a:ln w="9525">
            <a:noFill/>
            <a:miter lim="800000"/>
            <a:headEnd/>
            <a:tailEnd/>
          </a:ln>
        </p:spPr>
      </p:pic>
      <p:sp>
        <p:nvSpPr>
          <p:cNvPr id="6" name="ZoneTexte 12"/>
          <p:cNvSpPr txBox="1"/>
          <p:nvPr/>
        </p:nvSpPr>
        <p:spPr>
          <a:xfrm>
            <a:off x="7434263" y="1985963"/>
            <a:ext cx="22107525" cy="5803900"/>
          </a:xfrm>
          <a:prstGeom prst="rect">
            <a:avLst/>
          </a:prstGeom>
          <a:effectLst>
            <a:outerShdw blurRad="50800" dist="38100" dir="2700000" algn="tl" rotWithShape="0">
              <a:prstClr val="black">
                <a:alpha val="40000"/>
              </a:prstClr>
            </a:outerShdw>
          </a:effectLst>
        </p:spPr>
        <p:txBody>
          <a:bodyPr wrap="none" lIns="417508" tIns="208756" rIns="417508" bIns="208756">
            <a:normAutofit/>
          </a:bodyPr>
          <a:lstStyle/>
          <a:p>
            <a:pPr marL="1565656" indent="-1565656" defTabSz="4176431" fontAlgn="auto">
              <a:spcBef>
                <a:spcPts val="0"/>
              </a:spcBef>
              <a:spcAft>
                <a:spcPts val="0"/>
              </a:spcAft>
              <a:buFont typeface="Arial" pitchFamily="34" charset="0"/>
              <a:buNone/>
              <a:defRPr/>
            </a:pPr>
            <a:r>
              <a:rPr lang="fr-FR" sz="11800">
                <a:solidFill>
                  <a:schemeClr val="bg1"/>
                </a:solidFill>
                <a:effectLst>
                  <a:outerShdw blurRad="139700" dist="38100" dir="2700000" algn="tl" rotWithShape="0">
                    <a:prstClr val="black">
                      <a:alpha val="84000"/>
                    </a:prstClr>
                  </a:outerShdw>
                </a:effectLst>
                <a:latin typeface="Calibri" pitchFamily="34" charset="0"/>
                <a:ea typeface="Calibri" pitchFamily="34" charset="0"/>
                <a:cs typeface="Times New Roman" pitchFamily="18" charset="0"/>
              </a:rPr>
              <a:t>Faculté d’Architecture</a:t>
            </a:r>
          </a:p>
          <a:p>
            <a:pPr marL="1565656" indent="-1565656" defTabSz="4176431" fontAlgn="auto">
              <a:spcBef>
                <a:spcPts val="0"/>
              </a:spcBef>
              <a:spcAft>
                <a:spcPts val="0"/>
              </a:spcAft>
              <a:buFont typeface="Arial" pitchFamily="34" charset="0"/>
              <a:buNone/>
              <a:defRPr/>
            </a:pPr>
            <a:r>
              <a:rPr lang="fr-FR" sz="11800">
                <a:solidFill>
                  <a:schemeClr val="bg1"/>
                </a:solidFill>
                <a:effectLst>
                  <a:outerShdw blurRad="139700" dist="38100" dir="2700000" algn="tl" rotWithShape="0">
                    <a:prstClr val="black">
                      <a:alpha val="84000"/>
                    </a:prstClr>
                  </a:outerShdw>
                </a:effectLst>
                <a:latin typeface="Calibri" pitchFamily="34" charset="0"/>
                <a:ea typeface="Calibri" pitchFamily="34" charset="0"/>
                <a:cs typeface="Times New Roman" pitchFamily="18" charset="0"/>
              </a:rPr>
              <a:t>                                et d’Urbanisme</a:t>
            </a:r>
            <a:endParaRPr lang="fr-BE" sz="11800">
              <a:solidFill>
                <a:schemeClr val="bg1"/>
              </a:solidFill>
              <a:effectLst>
                <a:outerShdw blurRad="139700" dist="38100" dir="2700000" algn="tl" rotWithShape="0">
                  <a:prstClr val="black">
                    <a:alpha val="84000"/>
                  </a:prstClr>
                </a:outerShdw>
              </a:effectLst>
              <a:latin typeface="Calibri" pitchFamily="34" charset="0"/>
              <a:ea typeface="Calibri" pitchFamily="34" charset="0"/>
              <a:cs typeface="Times New Roman" pitchFamily="18" charset="0"/>
            </a:endParaRPr>
          </a:p>
          <a:p>
            <a:pPr marL="1565656" indent="-1565656" defTabSz="4176431" fontAlgn="auto">
              <a:spcBef>
                <a:spcPts val="0"/>
              </a:spcBef>
              <a:spcAft>
                <a:spcPts val="0"/>
              </a:spcAft>
              <a:buFont typeface="Arial" pitchFamily="34" charset="0"/>
              <a:buNone/>
              <a:defRPr/>
            </a:pPr>
            <a:endParaRPr lang="fr-BE" sz="11800">
              <a:solidFill>
                <a:schemeClr val="bg1"/>
              </a:solidFill>
              <a:effectLst>
                <a:outerShdw blurRad="50800" dist="38100" dir="2700000" algn="tl" rotWithShape="0">
                  <a:prstClr val="black">
                    <a:alpha val="40000"/>
                  </a:prstClr>
                </a:outerShdw>
              </a:effectLst>
              <a:latin typeface="Calibri" pitchFamily="34" charset="0"/>
              <a:ea typeface="Calibri" pitchFamily="34" charset="0"/>
              <a:cs typeface="Times New Roman" pitchFamily="18" charset="0"/>
            </a:endParaRPr>
          </a:p>
        </p:txBody>
      </p:sp>
      <p:pic>
        <p:nvPicPr>
          <p:cNvPr id="7" name="Picture 1"/>
          <p:cNvPicPr>
            <a:picLocks noChangeAspect="1" noChangeArrowheads="1"/>
          </p:cNvPicPr>
          <p:nvPr/>
        </p:nvPicPr>
        <p:blipFill>
          <a:blip r:embed="rId3" cstate="print"/>
          <a:srcRect/>
          <a:stretch>
            <a:fillRect/>
          </a:stretch>
        </p:blipFill>
        <p:spPr bwMode="auto">
          <a:xfrm>
            <a:off x="823913" y="1066800"/>
            <a:ext cx="5602287" cy="2014538"/>
          </a:xfrm>
          <a:prstGeom prst="rect">
            <a:avLst/>
          </a:prstGeom>
          <a:noFill/>
          <a:ln w="9525">
            <a:noFill/>
            <a:miter lim="800000"/>
            <a:headEnd/>
            <a:tailEnd/>
          </a:ln>
        </p:spPr>
      </p:pic>
      <p:pic>
        <p:nvPicPr>
          <p:cNvPr id="8" name="Picture 1"/>
          <p:cNvPicPr>
            <a:picLocks noChangeAspect="1" noChangeArrowheads="1"/>
          </p:cNvPicPr>
          <p:nvPr/>
        </p:nvPicPr>
        <p:blipFill>
          <a:blip r:embed="rId4" cstate="print"/>
          <a:srcRect/>
          <a:stretch>
            <a:fillRect/>
          </a:stretch>
        </p:blipFill>
        <p:spPr bwMode="auto">
          <a:xfrm>
            <a:off x="546100" y="37769800"/>
            <a:ext cx="6067425" cy="2933700"/>
          </a:xfrm>
          <a:prstGeom prst="rect">
            <a:avLst/>
          </a:prstGeom>
          <a:noFill/>
          <a:ln w="9525">
            <a:noFill/>
            <a:miter lim="800000"/>
            <a:headEnd/>
            <a:tailEnd/>
          </a:ln>
        </p:spPr>
      </p:pic>
      <p:sp>
        <p:nvSpPr>
          <p:cNvPr id="14" name="Sous-titre 2"/>
          <p:cNvSpPr>
            <a:spLocks noGrp="1"/>
          </p:cNvSpPr>
          <p:nvPr>
            <p:ph type="subTitle" idx="1"/>
          </p:nvPr>
        </p:nvSpPr>
        <p:spPr>
          <a:xfrm>
            <a:off x="7214327" y="11235599"/>
            <a:ext cx="22493578" cy="1910501"/>
          </a:xfrm>
        </p:spPr>
        <p:txBody>
          <a:bodyPr>
            <a:noAutofit/>
          </a:bodyPr>
          <a:lstStyle>
            <a:lvl1pPr marL="1565656" indent="-1565656" algn="l">
              <a:buNone/>
              <a:defRPr kumimoji="0" lang="fr-BE" sz="10500" b="0" i="0" u="none" strike="noStrike" kern="1200" cap="none" spc="0" normalizeH="0" baseline="0" noProof="0" dirty="0" smtClean="0">
                <a:ln>
                  <a:noFill/>
                </a:ln>
                <a:solidFill>
                  <a:srgbClr val="454545"/>
                </a:solidFill>
                <a:effectLst/>
                <a:uLnTx/>
                <a:uFillTx/>
                <a:latin typeface="Calibri" pitchFamily="34" charset="0"/>
                <a:ea typeface="Calibri" pitchFamily="34" charset="0"/>
                <a:cs typeface="Times New Roman" pitchFamily="18" charset="0"/>
              </a:defRPr>
            </a:lvl1pPr>
            <a:lvl2pPr marL="2087542" indent="0" algn="ctr">
              <a:buNone/>
              <a:defRPr>
                <a:solidFill>
                  <a:schemeClr val="tx1">
                    <a:tint val="75000"/>
                  </a:schemeClr>
                </a:solidFill>
              </a:defRPr>
            </a:lvl2pPr>
            <a:lvl3pPr marL="4175088" indent="0" algn="ctr">
              <a:buNone/>
              <a:defRPr>
                <a:solidFill>
                  <a:schemeClr val="tx1">
                    <a:tint val="75000"/>
                  </a:schemeClr>
                </a:solidFill>
              </a:defRPr>
            </a:lvl3pPr>
            <a:lvl4pPr marL="6262630" indent="0" algn="ctr">
              <a:buNone/>
              <a:defRPr>
                <a:solidFill>
                  <a:schemeClr val="tx1">
                    <a:tint val="75000"/>
                  </a:schemeClr>
                </a:solidFill>
              </a:defRPr>
            </a:lvl4pPr>
            <a:lvl5pPr marL="8350177" indent="0" algn="ctr">
              <a:buNone/>
              <a:defRPr>
                <a:solidFill>
                  <a:schemeClr val="tx1">
                    <a:tint val="75000"/>
                  </a:schemeClr>
                </a:solidFill>
              </a:defRPr>
            </a:lvl5pPr>
            <a:lvl6pPr marL="10437719" indent="0" algn="ctr">
              <a:buNone/>
              <a:defRPr>
                <a:solidFill>
                  <a:schemeClr val="tx1">
                    <a:tint val="75000"/>
                  </a:schemeClr>
                </a:solidFill>
              </a:defRPr>
            </a:lvl6pPr>
            <a:lvl7pPr marL="12525261" indent="0" algn="ctr">
              <a:buNone/>
              <a:defRPr>
                <a:solidFill>
                  <a:schemeClr val="tx1">
                    <a:tint val="75000"/>
                  </a:schemeClr>
                </a:solidFill>
              </a:defRPr>
            </a:lvl7pPr>
            <a:lvl8pPr marL="14612807" indent="0" algn="ctr">
              <a:buNone/>
              <a:defRPr>
                <a:solidFill>
                  <a:schemeClr val="tx1">
                    <a:tint val="75000"/>
                  </a:schemeClr>
                </a:solidFill>
              </a:defRPr>
            </a:lvl8pPr>
            <a:lvl9pPr marL="16700349" indent="0" algn="ctr">
              <a:buNone/>
              <a:defRPr>
                <a:solidFill>
                  <a:schemeClr val="tx1">
                    <a:tint val="75000"/>
                  </a:schemeClr>
                </a:solidFill>
              </a:defRPr>
            </a:lvl9pPr>
          </a:lstStyle>
          <a:p>
            <a:pPr lvl="0"/>
            <a:r>
              <a:rPr lang="en-US" dirty="0"/>
              <a:t>Cliquez pour modifier le style des sous-titres du masque</a:t>
            </a:r>
            <a:endParaRPr lang="fr-BE" dirty="0"/>
          </a:p>
        </p:txBody>
      </p:sp>
      <p:sp>
        <p:nvSpPr>
          <p:cNvPr id="17" name="Titre 14"/>
          <p:cNvSpPr>
            <a:spLocks noGrp="1"/>
          </p:cNvSpPr>
          <p:nvPr>
            <p:ph type="title"/>
          </p:nvPr>
        </p:nvSpPr>
        <p:spPr>
          <a:xfrm>
            <a:off x="7214329" y="9397410"/>
            <a:ext cx="22588088" cy="2288010"/>
          </a:xfrm>
        </p:spPr>
        <p:txBody>
          <a:bodyPr>
            <a:noAutofit/>
          </a:bodyPr>
          <a:lstStyle>
            <a:lvl1pPr algn="l">
              <a:defRPr kumimoji="0" lang="fr-BE" sz="14400" b="1" i="0" u="none" strike="noStrike" kern="1200" cap="none" spc="0" normalizeH="0" baseline="0" noProof="0" dirty="0" smtClean="0">
                <a:ln>
                  <a:noFill/>
                </a:ln>
                <a:solidFill>
                  <a:schemeClr val="accent2"/>
                </a:solidFill>
                <a:effectLst/>
                <a:uLnTx/>
                <a:uFillTx/>
                <a:latin typeface="Calibri" pitchFamily="34" charset="0"/>
                <a:ea typeface="Calibri" pitchFamily="34" charset="0"/>
                <a:cs typeface="Times New Roman" pitchFamily="18" charset="0"/>
              </a:defRPr>
            </a:lvl1pPr>
          </a:lstStyle>
          <a:p>
            <a:pPr lvl="0"/>
            <a:r>
              <a:rPr lang="fr-FR"/>
              <a:t>Cliquez pour modifier le style du titre</a:t>
            </a:r>
            <a:endParaRPr lang="fr-BE" dirty="0"/>
          </a:p>
        </p:txBody>
      </p:sp>
      <p:sp>
        <p:nvSpPr>
          <p:cNvPr id="19" name="Espace réservé du contenu 2"/>
          <p:cNvSpPr>
            <a:spLocks noGrp="1"/>
          </p:cNvSpPr>
          <p:nvPr>
            <p:ph idx="12"/>
          </p:nvPr>
        </p:nvSpPr>
        <p:spPr>
          <a:xfrm>
            <a:off x="7145369" y="14606778"/>
            <a:ext cx="22558034" cy="25534808"/>
          </a:xfrm>
        </p:spPr>
        <p:txBody>
          <a:bodyPr>
            <a:normAutofit/>
          </a:bodyPr>
          <a:lstStyle>
            <a:lvl1pPr>
              <a:buFontTx/>
              <a:buNone/>
              <a:defRPr kumimoji="0" lang="fr-FR" sz="7400" b="0" i="0" u="none" strike="noStrike" kern="1200" cap="none" normalizeH="0" baseline="0" dirty="0" smtClean="0">
                <a:ln>
                  <a:noFill/>
                </a:ln>
                <a:solidFill>
                  <a:srgbClr val="454545"/>
                </a:solidFill>
                <a:effectLst/>
                <a:latin typeface="Calibri" pitchFamily="34" charset="0"/>
                <a:ea typeface="Times New Roman" pitchFamily="18" charset="0"/>
                <a:cs typeface="Times New Roman" pitchFamily="18" charset="0"/>
              </a:defRPr>
            </a:lvl1pPr>
            <a:lvl2pPr marL="826322" indent="-826322">
              <a:buClr>
                <a:srgbClr val="00ABCC"/>
              </a:buClr>
              <a:buFont typeface="Wingdings" pitchFamily="2" charset="2"/>
              <a:buChar char="§"/>
              <a:defRPr kumimoji="0" lang="fr-FR" sz="70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2pPr>
            <a:lvl3pPr marL="2044053" indent="-826322">
              <a:buClr>
                <a:srgbClr val="C44C4C"/>
              </a:buClr>
              <a:buFont typeface="Wingdings" pitchFamily="2" charset="2"/>
              <a:buChar char="§"/>
              <a:defRPr kumimoji="0" lang="fr-FR" sz="61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3pPr>
            <a:lvl4pPr marL="3261789" indent="-826322">
              <a:buClr>
                <a:schemeClr val="bg1">
                  <a:lumMod val="65000"/>
                </a:schemeClr>
              </a:buClr>
              <a:buFont typeface="Wingdings" pitchFamily="2" charset="2"/>
              <a:buChar char="§"/>
              <a:defRPr sz="5200">
                <a:solidFill>
                  <a:srgbClr val="454545"/>
                </a:solidFill>
              </a:defRPr>
            </a:lvl4pPr>
            <a:lvl5pPr marL="4523013" indent="-782828">
              <a:buFont typeface="Wingdings" pitchFamily="2" charset="2"/>
              <a:buChar char="§"/>
              <a:defRPr sz="4400">
                <a:solidFill>
                  <a:srgbClr val="454545"/>
                </a:solidFill>
              </a:defRPr>
            </a:lvl5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9" name="Espace réservé du pied de page 13"/>
          <p:cNvSpPr>
            <a:spLocks noGrp="1"/>
          </p:cNvSpPr>
          <p:nvPr>
            <p:ph type="ftr" sz="quarter" idx="13"/>
          </p:nvPr>
        </p:nvSpPr>
        <p:spPr/>
        <p:txBody>
          <a:bodyPr/>
          <a:lstStyle>
            <a:lvl1pPr>
              <a:defRPr/>
            </a:lvl1pPr>
          </a:lstStyle>
          <a:p>
            <a:pPr>
              <a:defRPr/>
            </a:pPr>
            <a:endParaRPr lang="fr-B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Titre Services généraux">
    <p:spTree>
      <p:nvGrpSpPr>
        <p:cNvPr id="1" name=""/>
        <p:cNvGrpSpPr/>
        <p:nvPr/>
      </p:nvGrpSpPr>
      <p:grpSpPr>
        <a:xfrm>
          <a:off x="0" y="0"/>
          <a:ext cx="0" cy="0"/>
          <a:chOff x="0" y="0"/>
          <a:chExt cx="0" cy="0"/>
        </a:xfrm>
      </p:grpSpPr>
      <p:pic>
        <p:nvPicPr>
          <p:cNvPr id="5" name="Image 8" descr="archi_large4.jpg"/>
          <p:cNvPicPr>
            <a:picLocks noChangeAspect="1"/>
          </p:cNvPicPr>
          <p:nvPr/>
        </p:nvPicPr>
        <p:blipFill>
          <a:blip r:embed="rId2" cstate="print"/>
          <a:srcRect/>
          <a:stretch>
            <a:fillRect/>
          </a:stretch>
        </p:blipFill>
        <p:spPr bwMode="auto">
          <a:xfrm>
            <a:off x="7537450" y="2381250"/>
            <a:ext cx="21993225" cy="5502275"/>
          </a:xfrm>
          <a:prstGeom prst="rect">
            <a:avLst/>
          </a:prstGeom>
          <a:noFill/>
          <a:ln w="9525">
            <a:noFill/>
            <a:miter lim="800000"/>
            <a:headEnd/>
            <a:tailEnd/>
          </a:ln>
        </p:spPr>
      </p:pic>
      <p:pic>
        <p:nvPicPr>
          <p:cNvPr id="6" name="Picture 1"/>
          <p:cNvPicPr>
            <a:picLocks noChangeAspect="1" noChangeArrowheads="1"/>
          </p:cNvPicPr>
          <p:nvPr/>
        </p:nvPicPr>
        <p:blipFill>
          <a:blip r:embed="rId3" cstate="print"/>
          <a:srcRect/>
          <a:stretch>
            <a:fillRect/>
          </a:stretch>
        </p:blipFill>
        <p:spPr bwMode="auto">
          <a:xfrm>
            <a:off x="823913" y="1066800"/>
            <a:ext cx="5602287" cy="2014538"/>
          </a:xfrm>
          <a:prstGeom prst="rect">
            <a:avLst/>
          </a:prstGeom>
          <a:noFill/>
          <a:ln w="9525">
            <a:noFill/>
            <a:miter lim="800000"/>
            <a:headEnd/>
            <a:tailEnd/>
          </a:ln>
        </p:spPr>
      </p:pic>
      <p:pic>
        <p:nvPicPr>
          <p:cNvPr id="7" name="Picture 2" descr="Bannière"/>
          <p:cNvPicPr>
            <a:picLocks noChangeAspect="1" noChangeArrowheads="1"/>
          </p:cNvPicPr>
          <p:nvPr/>
        </p:nvPicPr>
        <p:blipFill>
          <a:blip r:embed="rId4" cstate="print"/>
          <a:srcRect/>
          <a:stretch>
            <a:fillRect/>
          </a:stretch>
        </p:blipFill>
        <p:spPr bwMode="auto">
          <a:xfrm>
            <a:off x="7564438" y="2365375"/>
            <a:ext cx="21953537" cy="5513388"/>
          </a:xfrm>
          <a:prstGeom prst="rect">
            <a:avLst/>
          </a:prstGeom>
          <a:noFill/>
          <a:ln w="9525">
            <a:noFill/>
            <a:miter lim="800000"/>
            <a:headEnd/>
            <a:tailEnd/>
          </a:ln>
        </p:spPr>
      </p:pic>
      <p:sp>
        <p:nvSpPr>
          <p:cNvPr id="14" name="Sous-titre 2"/>
          <p:cNvSpPr>
            <a:spLocks noGrp="1"/>
          </p:cNvSpPr>
          <p:nvPr>
            <p:ph type="subTitle" idx="1"/>
          </p:nvPr>
        </p:nvSpPr>
        <p:spPr>
          <a:xfrm>
            <a:off x="7214327" y="11235599"/>
            <a:ext cx="22493578" cy="1910501"/>
          </a:xfrm>
        </p:spPr>
        <p:txBody>
          <a:bodyPr>
            <a:noAutofit/>
          </a:bodyPr>
          <a:lstStyle>
            <a:lvl1pPr marL="1565656" indent="-1565656" algn="l">
              <a:buNone/>
              <a:defRPr kumimoji="0" lang="fr-BE" sz="10500" b="0" i="0" u="none" strike="noStrike" kern="1200" cap="none" spc="0" normalizeH="0" baseline="0" noProof="0" dirty="0" smtClean="0">
                <a:ln>
                  <a:noFill/>
                </a:ln>
                <a:solidFill>
                  <a:srgbClr val="454545"/>
                </a:solidFill>
                <a:effectLst/>
                <a:uLnTx/>
                <a:uFillTx/>
                <a:latin typeface="Calibri" pitchFamily="34" charset="0"/>
                <a:ea typeface="Calibri" pitchFamily="34" charset="0"/>
                <a:cs typeface="Times New Roman" pitchFamily="18" charset="0"/>
              </a:defRPr>
            </a:lvl1pPr>
            <a:lvl2pPr marL="2087542" indent="0" algn="ctr">
              <a:buNone/>
              <a:defRPr>
                <a:solidFill>
                  <a:schemeClr val="tx1">
                    <a:tint val="75000"/>
                  </a:schemeClr>
                </a:solidFill>
              </a:defRPr>
            </a:lvl2pPr>
            <a:lvl3pPr marL="4175088" indent="0" algn="ctr">
              <a:buNone/>
              <a:defRPr>
                <a:solidFill>
                  <a:schemeClr val="tx1">
                    <a:tint val="75000"/>
                  </a:schemeClr>
                </a:solidFill>
              </a:defRPr>
            </a:lvl3pPr>
            <a:lvl4pPr marL="6262630" indent="0" algn="ctr">
              <a:buNone/>
              <a:defRPr>
                <a:solidFill>
                  <a:schemeClr val="tx1">
                    <a:tint val="75000"/>
                  </a:schemeClr>
                </a:solidFill>
              </a:defRPr>
            </a:lvl4pPr>
            <a:lvl5pPr marL="8350177" indent="0" algn="ctr">
              <a:buNone/>
              <a:defRPr>
                <a:solidFill>
                  <a:schemeClr val="tx1">
                    <a:tint val="75000"/>
                  </a:schemeClr>
                </a:solidFill>
              </a:defRPr>
            </a:lvl5pPr>
            <a:lvl6pPr marL="10437719" indent="0" algn="ctr">
              <a:buNone/>
              <a:defRPr>
                <a:solidFill>
                  <a:schemeClr val="tx1">
                    <a:tint val="75000"/>
                  </a:schemeClr>
                </a:solidFill>
              </a:defRPr>
            </a:lvl6pPr>
            <a:lvl7pPr marL="12525261" indent="0" algn="ctr">
              <a:buNone/>
              <a:defRPr>
                <a:solidFill>
                  <a:schemeClr val="tx1">
                    <a:tint val="75000"/>
                  </a:schemeClr>
                </a:solidFill>
              </a:defRPr>
            </a:lvl7pPr>
            <a:lvl8pPr marL="14612807" indent="0" algn="ctr">
              <a:buNone/>
              <a:defRPr>
                <a:solidFill>
                  <a:schemeClr val="tx1">
                    <a:tint val="75000"/>
                  </a:schemeClr>
                </a:solidFill>
              </a:defRPr>
            </a:lvl8pPr>
            <a:lvl9pPr marL="16700349" indent="0" algn="ctr">
              <a:buNone/>
              <a:defRPr>
                <a:solidFill>
                  <a:schemeClr val="tx1">
                    <a:tint val="75000"/>
                  </a:schemeClr>
                </a:solidFill>
              </a:defRPr>
            </a:lvl9pPr>
          </a:lstStyle>
          <a:p>
            <a:pPr lvl="0"/>
            <a:r>
              <a:rPr lang="en-US" dirty="0"/>
              <a:t>Cliquez pour modifier le style des sous-titres du masque</a:t>
            </a:r>
            <a:endParaRPr lang="fr-BE" dirty="0"/>
          </a:p>
        </p:txBody>
      </p:sp>
      <p:sp>
        <p:nvSpPr>
          <p:cNvPr id="17" name="Titre 14"/>
          <p:cNvSpPr>
            <a:spLocks noGrp="1"/>
          </p:cNvSpPr>
          <p:nvPr>
            <p:ph type="title"/>
          </p:nvPr>
        </p:nvSpPr>
        <p:spPr>
          <a:xfrm>
            <a:off x="7214329" y="9397410"/>
            <a:ext cx="22588088" cy="2288010"/>
          </a:xfrm>
        </p:spPr>
        <p:txBody>
          <a:bodyPr>
            <a:noAutofit/>
          </a:bodyPr>
          <a:lstStyle>
            <a:lvl1pPr algn="l">
              <a:defRPr kumimoji="0" lang="fr-BE" sz="14400" b="1" i="0" u="none" strike="noStrike" kern="1200" cap="none" spc="0" normalizeH="0" baseline="0" noProof="0" dirty="0" smtClean="0">
                <a:ln>
                  <a:noFill/>
                </a:ln>
                <a:solidFill>
                  <a:schemeClr val="accent2"/>
                </a:solidFill>
                <a:effectLst/>
                <a:uLnTx/>
                <a:uFillTx/>
                <a:latin typeface="Calibri" pitchFamily="34" charset="0"/>
                <a:ea typeface="Calibri" pitchFamily="34" charset="0"/>
                <a:cs typeface="Times New Roman" pitchFamily="18" charset="0"/>
              </a:defRPr>
            </a:lvl1pPr>
          </a:lstStyle>
          <a:p>
            <a:pPr lvl="0"/>
            <a:r>
              <a:rPr lang="fr-FR"/>
              <a:t>Cliquez pour modifier le style du titre</a:t>
            </a:r>
            <a:endParaRPr lang="fr-BE" dirty="0"/>
          </a:p>
        </p:txBody>
      </p:sp>
      <p:sp>
        <p:nvSpPr>
          <p:cNvPr id="19" name="Espace réservé du contenu 2"/>
          <p:cNvSpPr>
            <a:spLocks noGrp="1"/>
          </p:cNvSpPr>
          <p:nvPr>
            <p:ph idx="12"/>
          </p:nvPr>
        </p:nvSpPr>
        <p:spPr>
          <a:xfrm>
            <a:off x="7145369" y="14606778"/>
            <a:ext cx="22558034" cy="25534808"/>
          </a:xfrm>
        </p:spPr>
        <p:txBody>
          <a:bodyPr>
            <a:normAutofit/>
          </a:bodyPr>
          <a:lstStyle>
            <a:lvl1pPr>
              <a:buFontTx/>
              <a:buNone/>
              <a:defRPr kumimoji="0" lang="fr-FR" sz="7400" b="0" i="0" u="none" strike="noStrike" kern="1200" cap="none" normalizeH="0" baseline="0" dirty="0" smtClean="0">
                <a:ln>
                  <a:noFill/>
                </a:ln>
                <a:solidFill>
                  <a:srgbClr val="454545"/>
                </a:solidFill>
                <a:effectLst/>
                <a:latin typeface="Calibri" pitchFamily="34" charset="0"/>
                <a:ea typeface="Times New Roman" pitchFamily="18" charset="0"/>
                <a:cs typeface="Times New Roman" pitchFamily="18" charset="0"/>
              </a:defRPr>
            </a:lvl1pPr>
            <a:lvl2pPr marL="826322" indent="-826322">
              <a:buClr>
                <a:srgbClr val="00ABCC"/>
              </a:buClr>
              <a:buFont typeface="Wingdings" pitchFamily="2" charset="2"/>
              <a:buChar char="§"/>
              <a:defRPr kumimoji="0" lang="fr-FR" sz="70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2pPr>
            <a:lvl3pPr marL="2044053" indent="-826322">
              <a:buClr>
                <a:srgbClr val="C44C4C"/>
              </a:buClr>
              <a:buFont typeface="Wingdings" pitchFamily="2" charset="2"/>
              <a:buChar char="§"/>
              <a:defRPr kumimoji="0" lang="fr-FR" sz="61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3pPr>
            <a:lvl4pPr marL="3261789" indent="-826322">
              <a:buClr>
                <a:schemeClr val="bg1">
                  <a:lumMod val="65000"/>
                </a:schemeClr>
              </a:buClr>
              <a:buFont typeface="Wingdings" pitchFamily="2" charset="2"/>
              <a:buChar char="§"/>
              <a:defRPr sz="5200">
                <a:solidFill>
                  <a:srgbClr val="454545"/>
                </a:solidFill>
              </a:defRPr>
            </a:lvl4pPr>
            <a:lvl5pPr marL="4523013" indent="-782828">
              <a:buFont typeface="Wingdings" pitchFamily="2" charset="2"/>
              <a:buChar char="§"/>
              <a:defRPr sz="4400">
                <a:solidFill>
                  <a:srgbClr val="454545"/>
                </a:solidFill>
              </a:defRPr>
            </a:lvl5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8" name="Espace réservé du pied de page 13"/>
          <p:cNvSpPr>
            <a:spLocks noGrp="1"/>
          </p:cNvSpPr>
          <p:nvPr>
            <p:ph type="ftr" sz="quarter" idx="13"/>
          </p:nvPr>
        </p:nvSpPr>
        <p:spPr/>
        <p:txBody>
          <a:bodyPr/>
          <a:lstStyle>
            <a:lvl1pPr>
              <a:defRPr/>
            </a:lvl1pPr>
          </a:lstStyle>
          <a:p>
            <a:pPr>
              <a:defRPr/>
            </a:pPr>
            <a:endParaRPr lang="fr-B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4" name="ZoneTexte 4"/>
          <p:cNvSpPr txBox="1">
            <a:spLocks noChangeArrowheads="1"/>
          </p:cNvSpPr>
          <p:nvPr/>
        </p:nvSpPr>
        <p:spPr bwMode="auto">
          <a:xfrm>
            <a:off x="-31750" y="41376600"/>
            <a:ext cx="7372350" cy="1220788"/>
          </a:xfrm>
          <a:prstGeom prst="rect">
            <a:avLst/>
          </a:prstGeom>
          <a:noFill/>
          <a:ln>
            <a:noFill/>
          </a:ln>
          <a:extLst/>
        </p:spPr>
        <p:txBody>
          <a:bodyPr lIns="417508" tIns="208756" rIns="417508" bIns="208756">
            <a:spAutoFit/>
          </a:bodyPr>
          <a:lstStyle>
            <a:lvl1pPr eaLnBrk="0" hangingPunct="0">
              <a:defRPr sz="8200">
                <a:solidFill>
                  <a:schemeClr val="tx1"/>
                </a:solidFill>
                <a:latin typeface="Arial" charset="0"/>
                <a:cs typeface="Arial" charset="0"/>
              </a:defRPr>
            </a:lvl1pPr>
            <a:lvl2pPr marL="742950" indent="-285750" eaLnBrk="0" hangingPunct="0">
              <a:defRPr sz="8200">
                <a:solidFill>
                  <a:schemeClr val="tx1"/>
                </a:solidFill>
                <a:latin typeface="Arial" charset="0"/>
                <a:cs typeface="Arial" charset="0"/>
              </a:defRPr>
            </a:lvl2pPr>
            <a:lvl3pPr marL="1143000" indent="-228600" eaLnBrk="0" hangingPunct="0">
              <a:defRPr sz="8200">
                <a:solidFill>
                  <a:schemeClr val="tx1"/>
                </a:solidFill>
                <a:latin typeface="Arial" charset="0"/>
                <a:cs typeface="Arial" charset="0"/>
              </a:defRPr>
            </a:lvl3pPr>
            <a:lvl4pPr marL="1600200" indent="-228600" eaLnBrk="0" hangingPunct="0">
              <a:defRPr sz="8200">
                <a:solidFill>
                  <a:schemeClr val="tx1"/>
                </a:solidFill>
                <a:latin typeface="Arial" charset="0"/>
                <a:cs typeface="Arial" charset="0"/>
              </a:defRPr>
            </a:lvl4pPr>
            <a:lvl5pPr marL="2057400" indent="-228600" eaLnBrk="0" hangingPunct="0">
              <a:defRPr sz="8200">
                <a:solidFill>
                  <a:schemeClr val="tx1"/>
                </a:solidFill>
                <a:latin typeface="Arial" charset="0"/>
                <a:cs typeface="Arial" charset="0"/>
              </a:defRPr>
            </a:lvl5pPr>
            <a:lvl6pPr marL="2514600" indent="-228600" defTabSz="4175125" eaLnBrk="0" fontAlgn="base" hangingPunct="0">
              <a:spcBef>
                <a:spcPct val="0"/>
              </a:spcBef>
              <a:spcAft>
                <a:spcPct val="0"/>
              </a:spcAft>
              <a:defRPr sz="8200">
                <a:solidFill>
                  <a:schemeClr val="tx1"/>
                </a:solidFill>
                <a:latin typeface="Arial" charset="0"/>
                <a:cs typeface="Arial" charset="0"/>
              </a:defRPr>
            </a:lvl6pPr>
            <a:lvl7pPr marL="2971800" indent="-228600" defTabSz="4175125" eaLnBrk="0" fontAlgn="base" hangingPunct="0">
              <a:spcBef>
                <a:spcPct val="0"/>
              </a:spcBef>
              <a:spcAft>
                <a:spcPct val="0"/>
              </a:spcAft>
              <a:defRPr sz="8200">
                <a:solidFill>
                  <a:schemeClr val="tx1"/>
                </a:solidFill>
                <a:latin typeface="Arial" charset="0"/>
                <a:cs typeface="Arial" charset="0"/>
              </a:defRPr>
            </a:lvl7pPr>
            <a:lvl8pPr marL="3429000" indent="-228600" defTabSz="4175125" eaLnBrk="0" fontAlgn="base" hangingPunct="0">
              <a:spcBef>
                <a:spcPct val="0"/>
              </a:spcBef>
              <a:spcAft>
                <a:spcPct val="0"/>
              </a:spcAft>
              <a:defRPr sz="8200">
                <a:solidFill>
                  <a:schemeClr val="tx1"/>
                </a:solidFill>
                <a:latin typeface="Arial" charset="0"/>
                <a:cs typeface="Arial" charset="0"/>
              </a:defRPr>
            </a:lvl8pPr>
            <a:lvl9pPr marL="3886200" indent="-228600" defTabSz="4175125" eaLnBrk="0" fontAlgn="base" hangingPunct="0">
              <a:spcBef>
                <a:spcPct val="0"/>
              </a:spcBef>
              <a:spcAft>
                <a:spcPct val="0"/>
              </a:spcAft>
              <a:defRPr sz="8200">
                <a:solidFill>
                  <a:schemeClr val="tx1"/>
                </a:solidFill>
                <a:latin typeface="Arial" charset="0"/>
                <a:cs typeface="Arial" charset="0"/>
              </a:defRPr>
            </a:lvl9pPr>
          </a:lstStyle>
          <a:p>
            <a:pPr algn="ctr" eaLnBrk="1" hangingPunct="1">
              <a:defRPr/>
            </a:pPr>
            <a:r>
              <a:rPr lang="fr-FR" sz="5200" b="1">
                <a:solidFill>
                  <a:srgbClr val="A6A6A6"/>
                </a:solidFill>
              </a:rPr>
              <a:t>Université de Mons</a:t>
            </a:r>
            <a:endParaRPr lang="fr-BE" sz="5200" b="1">
              <a:solidFill>
                <a:srgbClr val="A6A6A6"/>
              </a:solidFill>
            </a:endParaRPr>
          </a:p>
        </p:txBody>
      </p:sp>
      <p:pic>
        <p:nvPicPr>
          <p:cNvPr id="5" name="Picture 1"/>
          <p:cNvPicPr>
            <a:picLocks noChangeAspect="1" noChangeArrowheads="1"/>
          </p:cNvPicPr>
          <p:nvPr/>
        </p:nvPicPr>
        <p:blipFill>
          <a:blip r:embed="rId2" cstate="print"/>
          <a:srcRect/>
          <a:stretch>
            <a:fillRect/>
          </a:stretch>
        </p:blipFill>
        <p:spPr bwMode="auto">
          <a:xfrm>
            <a:off x="823913" y="1066800"/>
            <a:ext cx="5602287" cy="2014538"/>
          </a:xfrm>
          <a:prstGeom prst="rect">
            <a:avLst/>
          </a:prstGeom>
          <a:noFill/>
          <a:ln w="9525">
            <a:noFill/>
            <a:miter lim="800000"/>
            <a:headEnd/>
            <a:tailEnd/>
          </a:ln>
        </p:spPr>
      </p:pic>
      <p:sp>
        <p:nvSpPr>
          <p:cNvPr id="11" name="Titre 10"/>
          <p:cNvSpPr>
            <a:spLocks noGrp="1"/>
          </p:cNvSpPr>
          <p:nvPr>
            <p:ph type="title"/>
          </p:nvPr>
        </p:nvSpPr>
        <p:spPr>
          <a:xfrm>
            <a:off x="1512173" y="4183669"/>
            <a:ext cx="27219117" cy="4672959"/>
          </a:xfrm>
        </p:spPr>
        <p:txBody>
          <a:bodyPr/>
          <a:lstStyle>
            <a:lvl1pPr>
              <a:defRPr sz="11800">
                <a:solidFill>
                  <a:schemeClr val="accent2"/>
                </a:solidFill>
              </a:defRPr>
            </a:lvl1pPr>
          </a:lstStyle>
          <a:p>
            <a:r>
              <a:rPr lang="fr-FR"/>
              <a:t>Cliquez pour modifier le style du titre</a:t>
            </a:r>
            <a:endParaRPr lang="fr-BE" dirty="0"/>
          </a:p>
        </p:txBody>
      </p:sp>
      <p:sp>
        <p:nvSpPr>
          <p:cNvPr id="10" name="Espace réservé du contenu 2"/>
          <p:cNvSpPr>
            <a:spLocks noGrp="1"/>
          </p:cNvSpPr>
          <p:nvPr>
            <p:ph idx="12"/>
          </p:nvPr>
        </p:nvSpPr>
        <p:spPr>
          <a:xfrm>
            <a:off x="1512175" y="9593589"/>
            <a:ext cx="27291127" cy="30547997"/>
          </a:xfrm>
        </p:spPr>
        <p:txBody>
          <a:bodyPr>
            <a:normAutofit/>
          </a:bodyPr>
          <a:lstStyle>
            <a:lvl1pPr>
              <a:buFontTx/>
              <a:buNone/>
              <a:defRPr kumimoji="0" lang="fr-FR" sz="7400" b="0" i="0" u="none" strike="noStrike" kern="1200" cap="none" normalizeH="0" baseline="0" dirty="0" smtClean="0">
                <a:ln>
                  <a:noFill/>
                </a:ln>
                <a:solidFill>
                  <a:srgbClr val="454545"/>
                </a:solidFill>
                <a:effectLst/>
                <a:latin typeface="Calibri" pitchFamily="34" charset="0"/>
                <a:ea typeface="Times New Roman" pitchFamily="18" charset="0"/>
                <a:cs typeface="Times New Roman" pitchFamily="18" charset="0"/>
              </a:defRPr>
            </a:lvl1pPr>
            <a:lvl2pPr marL="826322" indent="-826322">
              <a:buClr>
                <a:srgbClr val="00ABCC"/>
              </a:buClr>
              <a:buFont typeface="Wingdings" pitchFamily="2" charset="2"/>
              <a:buChar char="§"/>
              <a:defRPr kumimoji="0" lang="fr-FR" sz="70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2pPr>
            <a:lvl3pPr marL="2044053" indent="-826322">
              <a:buClr>
                <a:srgbClr val="C44C4C"/>
              </a:buClr>
              <a:buFont typeface="Wingdings" pitchFamily="2" charset="2"/>
              <a:buChar char="§"/>
              <a:defRPr kumimoji="0" lang="fr-FR" sz="61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3pPr>
            <a:lvl4pPr marL="3261789" indent="-826322">
              <a:buClr>
                <a:schemeClr val="bg1">
                  <a:lumMod val="65000"/>
                </a:schemeClr>
              </a:buClr>
              <a:buFont typeface="Wingdings" pitchFamily="2" charset="2"/>
              <a:buChar char="§"/>
              <a:defRPr sz="5200">
                <a:solidFill>
                  <a:srgbClr val="454545"/>
                </a:solidFill>
              </a:defRPr>
            </a:lvl4pPr>
            <a:lvl5pPr marL="4523013" indent="-782828">
              <a:buFont typeface="Wingdings" pitchFamily="2" charset="2"/>
              <a:buChar char="§"/>
              <a:defRPr sz="4400">
                <a:solidFill>
                  <a:srgbClr val="454545"/>
                </a:solidFill>
              </a:defRPr>
            </a:lvl5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6" name="Espace réservé du pied de page 13"/>
          <p:cNvSpPr>
            <a:spLocks noGrp="1"/>
          </p:cNvSpPr>
          <p:nvPr>
            <p:ph type="ftr" sz="quarter" idx="13"/>
          </p:nvPr>
        </p:nvSpPr>
        <p:spPr/>
        <p:txBody>
          <a:bodyPr/>
          <a:lstStyle>
            <a:lvl1pPr>
              <a:defRPr/>
            </a:lvl1pPr>
          </a:lstStyle>
          <a:p>
            <a:pPr>
              <a:defRPr/>
            </a:pPr>
            <a:endParaRPr lang="fr-B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titre et contenu">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cstate="print"/>
          <a:srcRect/>
          <a:stretch>
            <a:fillRect/>
          </a:stretch>
        </p:blipFill>
        <p:spPr bwMode="auto">
          <a:xfrm>
            <a:off x="904875" y="39925625"/>
            <a:ext cx="5603875" cy="2014538"/>
          </a:xfrm>
          <a:prstGeom prst="rect">
            <a:avLst/>
          </a:prstGeom>
          <a:noFill/>
          <a:ln w="9525">
            <a:noFill/>
            <a:miter lim="800000"/>
            <a:headEnd/>
            <a:tailEnd/>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iapositive de titr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itre Polytech">
    <p:spTree>
      <p:nvGrpSpPr>
        <p:cNvPr id="1" name=""/>
        <p:cNvGrpSpPr/>
        <p:nvPr/>
      </p:nvGrpSpPr>
      <p:grpSpPr>
        <a:xfrm>
          <a:off x="0" y="0"/>
          <a:ext cx="0" cy="0"/>
          <a:chOff x="0" y="0"/>
          <a:chExt cx="0" cy="0"/>
        </a:xfrm>
      </p:grpSpPr>
      <p:pic>
        <p:nvPicPr>
          <p:cNvPr id="5" name="Picture 8"/>
          <p:cNvPicPr>
            <a:picLocks noChangeAspect="1" noChangeArrowheads="1"/>
          </p:cNvPicPr>
          <p:nvPr/>
        </p:nvPicPr>
        <p:blipFill>
          <a:blip r:embed="rId2" cstate="print"/>
          <a:srcRect/>
          <a:stretch>
            <a:fillRect/>
          </a:stretch>
        </p:blipFill>
        <p:spPr bwMode="auto">
          <a:xfrm>
            <a:off x="1022350" y="38347650"/>
            <a:ext cx="5111750" cy="1757363"/>
          </a:xfrm>
          <a:prstGeom prst="rect">
            <a:avLst/>
          </a:prstGeom>
          <a:noFill/>
          <a:ln w="9525">
            <a:noFill/>
            <a:miter lim="800000"/>
            <a:headEnd/>
            <a:tailEnd/>
          </a:ln>
        </p:spPr>
      </p:pic>
      <p:pic>
        <p:nvPicPr>
          <p:cNvPr id="6" name="Image 9" descr="étudiante_large.jpg"/>
          <p:cNvPicPr>
            <a:picLocks noChangeAspect="1"/>
          </p:cNvPicPr>
          <p:nvPr/>
        </p:nvPicPr>
        <p:blipFill>
          <a:blip r:embed="rId3" cstate="print">
            <a:lum bright="2000"/>
          </a:blip>
          <a:srcRect/>
          <a:stretch>
            <a:fillRect/>
          </a:stretch>
        </p:blipFill>
        <p:spPr bwMode="auto">
          <a:xfrm>
            <a:off x="7515225" y="2359025"/>
            <a:ext cx="22064663" cy="5513388"/>
          </a:xfrm>
          <a:prstGeom prst="rect">
            <a:avLst/>
          </a:prstGeom>
          <a:noFill/>
          <a:ln w="9525">
            <a:noFill/>
            <a:miter lim="800000"/>
            <a:headEnd/>
            <a:tailEnd/>
          </a:ln>
        </p:spPr>
      </p:pic>
      <p:sp>
        <p:nvSpPr>
          <p:cNvPr id="7" name="ZoneTexte 19"/>
          <p:cNvSpPr txBox="1"/>
          <p:nvPr/>
        </p:nvSpPr>
        <p:spPr>
          <a:xfrm>
            <a:off x="7434263" y="1985963"/>
            <a:ext cx="22107525" cy="5803900"/>
          </a:xfrm>
          <a:prstGeom prst="rect">
            <a:avLst/>
          </a:prstGeom>
          <a:effectLst>
            <a:outerShdw blurRad="50800" dist="38100" dir="2700000" algn="tl" rotWithShape="0">
              <a:prstClr val="black">
                <a:alpha val="40000"/>
              </a:prstClr>
            </a:outerShdw>
          </a:effectLst>
        </p:spPr>
        <p:txBody>
          <a:bodyPr wrap="none" lIns="417508" tIns="208756" rIns="417508" bIns="208756">
            <a:normAutofit/>
          </a:bodyPr>
          <a:lstStyle/>
          <a:p>
            <a:pPr marL="1565656" indent="-1565656" defTabSz="4176431" fontAlgn="auto">
              <a:spcBef>
                <a:spcPts val="0"/>
              </a:spcBef>
              <a:spcAft>
                <a:spcPts val="0"/>
              </a:spcAft>
              <a:buFont typeface="Arial" pitchFamily="34" charset="0"/>
              <a:buNone/>
              <a:defRPr/>
            </a:pPr>
            <a:r>
              <a:rPr lang="fr-FR" sz="11800">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Faculté Polytechnique</a:t>
            </a:r>
            <a:endParaRPr lang="fr-BE" sz="11800">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endParaRPr>
          </a:p>
        </p:txBody>
      </p:sp>
      <p:pic>
        <p:nvPicPr>
          <p:cNvPr id="8" name="Picture 1"/>
          <p:cNvPicPr>
            <a:picLocks noChangeAspect="1" noChangeArrowheads="1"/>
          </p:cNvPicPr>
          <p:nvPr/>
        </p:nvPicPr>
        <p:blipFill>
          <a:blip r:embed="rId4" cstate="print"/>
          <a:srcRect/>
          <a:stretch>
            <a:fillRect/>
          </a:stretch>
        </p:blipFill>
        <p:spPr bwMode="auto">
          <a:xfrm>
            <a:off x="823913" y="1066800"/>
            <a:ext cx="5602287" cy="2014538"/>
          </a:xfrm>
          <a:prstGeom prst="rect">
            <a:avLst/>
          </a:prstGeom>
          <a:noFill/>
          <a:ln w="9525">
            <a:noFill/>
            <a:miter lim="800000"/>
            <a:headEnd/>
            <a:tailEnd/>
          </a:ln>
        </p:spPr>
      </p:pic>
      <p:sp>
        <p:nvSpPr>
          <p:cNvPr id="12" name="Sous-titre 2"/>
          <p:cNvSpPr>
            <a:spLocks noGrp="1"/>
          </p:cNvSpPr>
          <p:nvPr>
            <p:ph type="subTitle" idx="1"/>
          </p:nvPr>
        </p:nvSpPr>
        <p:spPr>
          <a:xfrm>
            <a:off x="7214327" y="11235599"/>
            <a:ext cx="22493578" cy="1910501"/>
          </a:xfrm>
        </p:spPr>
        <p:txBody>
          <a:bodyPr>
            <a:noAutofit/>
          </a:bodyPr>
          <a:lstStyle>
            <a:lvl1pPr marL="1565656" indent="-1565656" algn="l">
              <a:buNone/>
              <a:defRPr kumimoji="0" lang="fr-BE" sz="10500" b="0" i="0" u="none" strike="noStrike" kern="1200" cap="none" spc="0" normalizeH="0" baseline="0" noProof="0" dirty="0" smtClean="0">
                <a:ln>
                  <a:noFill/>
                </a:ln>
                <a:solidFill>
                  <a:srgbClr val="454545"/>
                </a:solidFill>
                <a:effectLst/>
                <a:uLnTx/>
                <a:uFillTx/>
                <a:latin typeface="Calibri" pitchFamily="34" charset="0"/>
                <a:ea typeface="Calibri" pitchFamily="34" charset="0"/>
                <a:cs typeface="Times New Roman" pitchFamily="18" charset="0"/>
              </a:defRPr>
            </a:lvl1pPr>
            <a:lvl2pPr marL="2087542" indent="0" algn="ctr">
              <a:buNone/>
              <a:defRPr>
                <a:solidFill>
                  <a:schemeClr val="tx1">
                    <a:tint val="75000"/>
                  </a:schemeClr>
                </a:solidFill>
              </a:defRPr>
            </a:lvl2pPr>
            <a:lvl3pPr marL="4175088" indent="0" algn="ctr">
              <a:buNone/>
              <a:defRPr>
                <a:solidFill>
                  <a:schemeClr val="tx1">
                    <a:tint val="75000"/>
                  </a:schemeClr>
                </a:solidFill>
              </a:defRPr>
            </a:lvl3pPr>
            <a:lvl4pPr marL="6262630" indent="0" algn="ctr">
              <a:buNone/>
              <a:defRPr>
                <a:solidFill>
                  <a:schemeClr val="tx1">
                    <a:tint val="75000"/>
                  </a:schemeClr>
                </a:solidFill>
              </a:defRPr>
            </a:lvl4pPr>
            <a:lvl5pPr marL="8350177" indent="0" algn="ctr">
              <a:buNone/>
              <a:defRPr>
                <a:solidFill>
                  <a:schemeClr val="tx1">
                    <a:tint val="75000"/>
                  </a:schemeClr>
                </a:solidFill>
              </a:defRPr>
            </a:lvl5pPr>
            <a:lvl6pPr marL="10437719" indent="0" algn="ctr">
              <a:buNone/>
              <a:defRPr>
                <a:solidFill>
                  <a:schemeClr val="tx1">
                    <a:tint val="75000"/>
                  </a:schemeClr>
                </a:solidFill>
              </a:defRPr>
            </a:lvl6pPr>
            <a:lvl7pPr marL="12525261" indent="0" algn="ctr">
              <a:buNone/>
              <a:defRPr>
                <a:solidFill>
                  <a:schemeClr val="tx1">
                    <a:tint val="75000"/>
                  </a:schemeClr>
                </a:solidFill>
              </a:defRPr>
            </a:lvl7pPr>
            <a:lvl8pPr marL="14612807" indent="0" algn="ctr">
              <a:buNone/>
              <a:defRPr>
                <a:solidFill>
                  <a:schemeClr val="tx1">
                    <a:tint val="75000"/>
                  </a:schemeClr>
                </a:solidFill>
              </a:defRPr>
            </a:lvl8pPr>
            <a:lvl9pPr marL="16700349" indent="0" algn="ctr">
              <a:buNone/>
              <a:defRPr>
                <a:solidFill>
                  <a:schemeClr val="tx1">
                    <a:tint val="75000"/>
                  </a:schemeClr>
                </a:solidFill>
              </a:defRPr>
            </a:lvl9pPr>
          </a:lstStyle>
          <a:p>
            <a:pPr lvl="0"/>
            <a:r>
              <a:rPr lang="en-US" dirty="0"/>
              <a:t>Cliquez pour modifier le style des sous-titres du masque</a:t>
            </a:r>
            <a:endParaRPr lang="fr-BE" dirty="0"/>
          </a:p>
        </p:txBody>
      </p:sp>
      <p:sp>
        <p:nvSpPr>
          <p:cNvPr id="13" name="Titre 14"/>
          <p:cNvSpPr>
            <a:spLocks noGrp="1"/>
          </p:cNvSpPr>
          <p:nvPr>
            <p:ph type="title"/>
          </p:nvPr>
        </p:nvSpPr>
        <p:spPr>
          <a:xfrm>
            <a:off x="7214329" y="9397410"/>
            <a:ext cx="22588088" cy="2288010"/>
          </a:xfrm>
        </p:spPr>
        <p:txBody>
          <a:bodyPr>
            <a:noAutofit/>
          </a:bodyPr>
          <a:lstStyle>
            <a:lvl1pPr algn="l">
              <a:defRPr kumimoji="0" lang="fr-BE" sz="14400" b="1" i="0" u="none" strike="noStrike" kern="1200" cap="none" spc="0" normalizeH="0" baseline="0" noProof="0" dirty="0" smtClean="0">
                <a:ln>
                  <a:noFill/>
                </a:ln>
                <a:solidFill>
                  <a:schemeClr val="accent2"/>
                </a:solidFill>
                <a:effectLst/>
                <a:uLnTx/>
                <a:uFillTx/>
                <a:latin typeface="Calibri" pitchFamily="34" charset="0"/>
                <a:ea typeface="Calibri" pitchFamily="34" charset="0"/>
                <a:cs typeface="Times New Roman" pitchFamily="18" charset="0"/>
              </a:defRPr>
            </a:lvl1pPr>
          </a:lstStyle>
          <a:p>
            <a:pPr lvl="0"/>
            <a:r>
              <a:rPr lang="fr-FR"/>
              <a:t>Cliquez pour modifier le style du titre</a:t>
            </a:r>
            <a:endParaRPr lang="fr-BE" dirty="0"/>
          </a:p>
        </p:txBody>
      </p:sp>
      <p:sp>
        <p:nvSpPr>
          <p:cNvPr id="14" name="Espace réservé du contenu 2"/>
          <p:cNvSpPr>
            <a:spLocks noGrp="1"/>
          </p:cNvSpPr>
          <p:nvPr>
            <p:ph idx="12"/>
          </p:nvPr>
        </p:nvSpPr>
        <p:spPr>
          <a:xfrm>
            <a:off x="7145369" y="14606778"/>
            <a:ext cx="22558034" cy="25534808"/>
          </a:xfrm>
        </p:spPr>
        <p:txBody>
          <a:bodyPr>
            <a:normAutofit/>
          </a:bodyPr>
          <a:lstStyle>
            <a:lvl1pPr>
              <a:buFontTx/>
              <a:buNone/>
              <a:defRPr kumimoji="0" lang="fr-FR" sz="7400" b="0" i="0" u="none" strike="noStrike" kern="1200" cap="none" normalizeH="0" baseline="0" dirty="0" smtClean="0">
                <a:ln>
                  <a:noFill/>
                </a:ln>
                <a:solidFill>
                  <a:srgbClr val="454545"/>
                </a:solidFill>
                <a:effectLst/>
                <a:latin typeface="Calibri" pitchFamily="34" charset="0"/>
                <a:ea typeface="Times New Roman" pitchFamily="18" charset="0"/>
                <a:cs typeface="Times New Roman" pitchFamily="18" charset="0"/>
              </a:defRPr>
            </a:lvl1pPr>
            <a:lvl2pPr marL="826322" indent="-826322">
              <a:buClr>
                <a:srgbClr val="00ABCC"/>
              </a:buClr>
              <a:buFont typeface="Wingdings" pitchFamily="2" charset="2"/>
              <a:buChar char="§"/>
              <a:defRPr kumimoji="0" lang="fr-FR" sz="70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2pPr>
            <a:lvl3pPr marL="2044053" indent="-826322">
              <a:buClr>
                <a:srgbClr val="C44C4C"/>
              </a:buClr>
              <a:buFont typeface="Wingdings" pitchFamily="2" charset="2"/>
              <a:buChar char="§"/>
              <a:defRPr kumimoji="0" lang="fr-FR" sz="61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3pPr>
            <a:lvl4pPr marL="3261789" indent="-826322">
              <a:buClr>
                <a:schemeClr val="bg1">
                  <a:lumMod val="65000"/>
                </a:schemeClr>
              </a:buClr>
              <a:buFont typeface="Wingdings" pitchFamily="2" charset="2"/>
              <a:buChar char="§"/>
              <a:defRPr sz="5200">
                <a:solidFill>
                  <a:srgbClr val="454545"/>
                </a:solidFill>
              </a:defRPr>
            </a:lvl4pPr>
            <a:lvl5pPr marL="4523013" indent="-782828">
              <a:buFont typeface="Wingdings" pitchFamily="2" charset="2"/>
              <a:buChar char="§"/>
              <a:defRPr sz="4400">
                <a:solidFill>
                  <a:srgbClr val="454545"/>
                </a:solidFill>
              </a:defRPr>
            </a:lvl5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9" name="Espace réservé du pied de page 13"/>
          <p:cNvSpPr>
            <a:spLocks noGrp="1"/>
          </p:cNvSpPr>
          <p:nvPr>
            <p:ph type="ftr" sz="quarter" idx="13"/>
          </p:nvPr>
        </p:nvSpPr>
        <p:spPr/>
        <p:txBody>
          <a:bodyPr/>
          <a:lstStyle>
            <a:lvl1pPr>
              <a:defRPr/>
            </a:lvl1pPr>
          </a:lstStyle>
          <a:p>
            <a:pPr>
              <a:defRPr/>
            </a:pPr>
            <a:endParaRPr lang="fr-B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re psycho &amp; sciences éducation">
    <p:spTree>
      <p:nvGrpSpPr>
        <p:cNvPr id="1" name=""/>
        <p:cNvGrpSpPr/>
        <p:nvPr/>
      </p:nvGrpSpPr>
      <p:grpSpPr>
        <a:xfrm>
          <a:off x="0" y="0"/>
          <a:ext cx="0" cy="0"/>
          <a:chOff x="0" y="0"/>
          <a:chExt cx="0" cy="0"/>
        </a:xfrm>
      </p:grpSpPr>
      <p:pic>
        <p:nvPicPr>
          <p:cNvPr id="5" name="Image 9" descr="passage_long.jpg"/>
          <p:cNvPicPr>
            <a:picLocks noChangeAspect="1"/>
          </p:cNvPicPr>
          <p:nvPr/>
        </p:nvPicPr>
        <p:blipFill>
          <a:blip r:embed="rId2" cstate="print">
            <a:lum bright="6000"/>
          </a:blip>
          <a:srcRect r="22485"/>
          <a:stretch>
            <a:fillRect/>
          </a:stretch>
        </p:blipFill>
        <p:spPr bwMode="auto">
          <a:xfrm>
            <a:off x="7508875" y="2376488"/>
            <a:ext cx="22044025" cy="5491162"/>
          </a:xfrm>
          <a:prstGeom prst="rect">
            <a:avLst/>
          </a:prstGeom>
          <a:noFill/>
          <a:ln w="9525">
            <a:noFill/>
            <a:miter lim="800000"/>
            <a:headEnd/>
            <a:tailEnd/>
          </a:ln>
        </p:spPr>
      </p:pic>
      <p:sp>
        <p:nvSpPr>
          <p:cNvPr id="6" name="ZoneTexte 22"/>
          <p:cNvSpPr txBox="1"/>
          <p:nvPr/>
        </p:nvSpPr>
        <p:spPr>
          <a:xfrm>
            <a:off x="7434263" y="1963738"/>
            <a:ext cx="22107525" cy="5803900"/>
          </a:xfrm>
          <a:prstGeom prst="rect">
            <a:avLst/>
          </a:prstGeom>
          <a:effectLst>
            <a:outerShdw blurRad="50800" dist="38100" dir="2700000" algn="tl" rotWithShape="0">
              <a:prstClr val="black">
                <a:alpha val="40000"/>
              </a:prstClr>
            </a:outerShdw>
          </a:effectLst>
        </p:spPr>
        <p:txBody>
          <a:bodyPr wrap="none" lIns="417508" tIns="208756" rIns="417508" bIns="208756">
            <a:normAutofit/>
          </a:bodyPr>
          <a:lstStyle/>
          <a:p>
            <a:pPr marL="1565656" indent="-1565656" defTabSz="4176431" fontAlgn="auto">
              <a:spcBef>
                <a:spcPts val="0"/>
              </a:spcBef>
              <a:spcAft>
                <a:spcPts val="0"/>
              </a:spcAft>
              <a:buFont typeface="Arial" pitchFamily="34" charset="0"/>
              <a:buNone/>
              <a:defRPr/>
            </a:pPr>
            <a:r>
              <a:rPr lang="fr-FR" sz="11800">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Faculté de Psychologie </a:t>
            </a:r>
            <a:br>
              <a:rPr lang="fr-FR" sz="11800">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br>
            <a:r>
              <a:rPr lang="fr-FR" sz="11800">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et des Sciences de l’Education</a:t>
            </a:r>
            <a:endParaRPr lang="fr-BE" sz="11800">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endParaRPr>
          </a:p>
        </p:txBody>
      </p:sp>
      <p:pic>
        <p:nvPicPr>
          <p:cNvPr id="7" name="Picture 1"/>
          <p:cNvPicPr>
            <a:picLocks noChangeAspect="1" noChangeArrowheads="1"/>
          </p:cNvPicPr>
          <p:nvPr/>
        </p:nvPicPr>
        <p:blipFill>
          <a:blip r:embed="rId3" cstate="print"/>
          <a:srcRect/>
          <a:stretch>
            <a:fillRect/>
          </a:stretch>
        </p:blipFill>
        <p:spPr bwMode="auto">
          <a:xfrm>
            <a:off x="823913" y="1066800"/>
            <a:ext cx="5602287" cy="2014538"/>
          </a:xfrm>
          <a:prstGeom prst="rect">
            <a:avLst/>
          </a:prstGeom>
          <a:noFill/>
          <a:ln w="9525">
            <a:noFill/>
            <a:miter lim="800000"/>
            <a:headEnd/>
            <a:tailEnd/>
          </a:ln>
        </p:spPr>
      </p:pic>
      <p:pic>
        <p:nvPicPr>
          <p:cNvPr id="8" name="Image 9" descr="UMONS_Fac psy et siences educ_small.png"/>
          <p:cNvPicPr>
            <a:picLocks noChangeAspect="1"/>
          </p:cNvPicPr>
          <p:nvPr/>
        </p:nvPicPr>
        <p:blipFill>
          <a:blip r:embed="rId4" cstate="print"/>
          <a:srcRect/>
          <a:stretch>
            <a:fillRect/>
          </a:stretch>
        </p:blipFill>
        <p:spPr bwMode="auto">
          <a:xfrm>
            <a:off x="568325" y="37826950"/>
            <a:ext cx="6142038" cy="2727325"/>
          </a:xfrm>
          <a:prstGeom prst="rect">
            <a:avLst/>
          </a:prstGeom>
          <a:noFill/>
          <a:ln w="9525">
            <a:noFill/>
            <a:miter lim="800000"/>
            <a:headEnd/>
            <a:tailEnd/>
          </a:ln>
        </p:spPr>
      </p:pic>
      <p:sp>
        <p:nvSpPr>
          <p:cNvPr id="18" name="Sous-titre 2"/>
          <p:cNvSpPr>
            <a:spLocks noGrp="1"/>
          </p:cNvSpPr>
          <p:nvPr>
            <p:ph type="subTitle" idx="1"/>
          </p:nvPr>
        </p:nvSpPr>
        <p:spPr>
          <a:xfrm>
            <a:off x="7214327" y="11235599"/>
            <a:ext cx="22493578" cy="1910501"/>
          </a:xfrm>
        </p:spPr>
        <p:txBody>
          <a:bodyPr>
            <a:noAutofit/>
          </a:bodyPr>
          <a:lstStyle>
            <a:lvl1pPr marL="1565656" indent="-1565656" algn="l">
              <a:buNone/>
              <a:defRPr kumimoji="0" lang="fr-BE" sz="10500" b="0" i="0" u="none" strike="noStrike" kern="1200" cap="none" spc="0" normalizeH="0" baseline="0" noProof="0" dirty="0" smtClean="0">
                <a:ln>
                  <a:noFill/>
                </a:ln>
                <a:solidFill>
                  <a:srgbClr val="454545"/>
                </a:solidFill>
                <a:effectLst/>
                <a:uLnTx/>
                <a:uFillTx/>
                <a:latin typeface="Calibri" pitchFamily="34" charset="0"/>
                <a:ea typeface="Calibri" pitchFamily="34" charset="0"/>
                <a:cs typeface="Times New Roman" pitchFamily="18" charset="0"/>
              </a:defRPr>
            </a:lvl1pPr>
            <a:lvl2pPr marL="2087542" indent="0" algn="ctr">
              <a:buNone/>
              <a:defRPr>
                <a:solidFill>
                  <a:schemeClr val="tx1">
                    <a:tint val="75000"/>
                  </a:schemeClr>
                </a:solidFill>
              </a:defRPr>
            </a:lvl2pPr>
            <a:lvl3pPr marL="4175088" indent="0" algn="ctr">
              <a:buNone/>
              <a:defRPr>
                <a:solidFill>
                  <a:schemeClr val="tx1">
                    <a:tint val="75000"/>
                  </a:schemeClr>
                </a:solidFill>
              </a:defRPr>
            </a:lvl3pPr>
            <a:lvl4pPr marL="6262630" indent="0" algn="ctr">
              <a:buNone/>
              <a:defRPr>
                <a:solidFill>
                  <a:schemeClr val="tx1">
                    <a:tint val="75000"/>
                  </a:schemeClr>
                </a:solidFill>
              </a:defRPr>
            </a:lvl4pPr>
            <a:lvl5pPr marL="8350177" indent="0" algn="ctr">
              <a:buNone/>
              <a:defRPr>
                <a:solidFill>
                  <a:schemeClr val="tx1">
                    <a:tint val="75000"/>
                  </a:schemeClr>
                </a:solidFill>
              </a:defRPr>
            </a:lvl5pPr>
            <a:lvl6pPr marL="10437719" indent="0" algn="ctr">
              <a:buNone/>
              <a:defRPr>
                <a:solidFill>
                  <a:schemeClr val="tx1">
                    <a:tint val="75000"/>
                  </a:schemeClr>
                </a:solidFill>
              </a:defRPr>
            </a:lvl6pPr>
            <a:lvl7pPr marL="12525261" indent="0" algn="ctr">
              <a:buNone/>
              <a:defRPr>
                <a:solidFill>
                  <a:schemeClr val="tx1">
                    <a:tint val="75000"/>
                  </a:schemeClr>
                </a:solidFill>
              </a:defRPr>
            </a:lvl7pPr>
            <a:lvl8pPr marL="14612807" indent="0" algn="ctr">
              <a:buNone/>
              <a:defRPr>
                <a:solidFill>
                  <a:schemeClr val="tx1">
                    <a:tint val="75000"/>
                  </a:schemeClr>
                </a:solidFill>
              </a:defRPr>
            </a:lvl8pPr>
            <a:lvl9pPr marL="16700349" indent="0" algn="ctr">
              <a:buNone/>
              <a:defRPr>
                <a:solidFill>
                  <a:schemeClr val="tx1">
                    <a:tint val="75000"/>
                  </a:schemeClr>
                </a:solidFill>
              </a:defRPr>
            </a:lvl9pPr>
          </a:lstStyle>
          <a:p>
            <a:pPr lvl="0"/>
            <a:r>
              <a:rPr lang="en-US" dirty="0"/>
              <a:t>Cliquez pour modifier le style des sous-titres du masque</a:t>
            </a:r>
            <a:endParaRPr lang="fr-BE" dirty="0"/>
          </a:p>
        </p:txBody>
      </p:sp>
      <p:sp>
        <p:nvSpPr>
          <p:cNvPr id="19" name="Titre 14"/>
          <p:cNvSpPr>
            <a:spLocks noGrp="1"/>
          </p:cNvSpPr>
          <p:nvPr>
            <p:ph type="title"/>
          </p:nvPr>
        </p:nvSpPr>
        <p:spPr>
          <a:xfrm>
            <a:off x="7214329" y="9397410"/>
            <a:ext cx="22588088" cy="2288010"/>
          </a:xfrm>
        </p:spPr>
        <p:txBody>
          <a:bodyPr>
            <a:noAutofit/>
          </a:bodyPr>
          <a:lstStyle>
            <a:lvl1pPr algn="l">
              <a:defRPr kumimoji="0" lang="fr-BE" sz="14400" b="1" i="0" u="none" strike="noStrike" kern="1200" cap="none" spc="0" normalizeH="0" baseline="0" noProof="0" dirty="0" smtClean="0">
                <a:ln>
                  <a:noFill/>
                </a:ln>
                <a:solidFill>
                  <a:schemeClr val="accent2"/>
                </a:solidFill>
                <a:effectLst/>
                <a:uLnTx/>
                <a:uFillTx/>
                <a:latin typeface="Calibri" pitchFamily="34" charset="0"/>
                <a:ea typeface="Calibri" pitchFamily="34" charset="0"/>
                <a:cs typeface="Times New Roman" pitchFamily="18" charset="0"/>
              </a:defRPr>
            </a:lvl1pPr>
          </a:lstStyle>
          <a:p>
            <a:pPr lvl="0"/>
            <a:r>
              <a:rPr lang="fr-FR"/>
              <a:t>Cliquez pour modifier le style du titre</a:t>
            </a:r>
            <a:endParaRPr lang="fr-BE" dirty="0"/>
          </a:p>
        </p:txBody>
      </p:sp>
      <p:sp>
        <p:nvSpPr>
          <p:cNvPr id="20" name="Espace réservé du contenu 2"/>
          <p:cNvSpPr>
            <a:spLocks noGrp="1"/>
          </p:cNvSpPr>
          <p:nvPr>
            <p:ph idx="12"/>
          </p:nvPr>
        </p:nvSpPr>
        <p:spPr>
          <a:xfrm>
            <a:off x="7145369" y="14606778"/>
            <a:ext cx="22558034" cy="25534808"/>
          </a:xfrm>
        </p:spPr>
        <p:txBody>
          <a:bodyPr>
            <a:normAutofit/>
          </a:bodyPr>
          <a:lstStyle>
            <a:lvl1pPr>
              <a:buFontTx/>
              <a:buNone/>
              <a:defRPr kumimoji="0" lang="fr-FR" sz="7400" b="0" i="0" u="none" strike="noStrike" kern="1200" cap="none" normalizeH="0" baseline="0" dirty="0" smtClean="0">
                <a:ln>
                  <a:noFill/>
                </a:ln>
                <a:solidFill>
                  <a:srgbClr val="454545"/>
                </a:solidFill>
                <a:effectLst/>
                <a:latin typeface="Calibri" pitchFamily="34" charset="0"/>
                <a:ea typeface="Times New Roman" pitchFamily="18" charset="0"/>
                <a:cs typeface="Times New Roman" pitchFamily="18" charset="0"/>
              </a:defRPr>
            </a:lvl1pPr>
            <a:lvl2pPr marL="826322" indent="-826322">
              <a:buClr>
                <a:srgbClr val="00ABCC"/>
              </a:buClr>
              <a:buFont typeface="Wingdings" pitchFamily="2" charset="2"/>
              <a:buChar char="§"/>
              <a:defRPr kumimoji="0" lang="fr-FR" sz="70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2pPr>
            <a:lvl3pPr marL="2044053" indent="-826322">
              <a:buClr>
                <a:srgbClr val="C44C4C"/>
              </a:buClr>
              <a:buFont typeface="Wingdings" pitchFamily="2" charset="2"/>
              <a:buChar char="§"/>
              <a:defRPr kumimoji="0" lang="fr-FR" sz="61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3pPr>
            <a:lvl4pPr marL="3261789" indent="-826322">
              <a:buClr>
                <a:schemeClr val="bg1">
                  <a:lumMod val="65000"/>
                </a:schemeClr>
              </a:buClr>
              <a:buFont typeface="Wingdings" pitchFamily="2" charset="2"/>
              <a:buChar char="§"/>
              <a:defRPr sz="5200">
                <a:solidFill>
                  <a:srgbClr val="454545"/>
                </a:solidFill>
              </a:defRPr>
            </a:lvl4pPr>
            <a:lvl5pPr marL="4523013" indent="-782828">
              <a:buFont typeface="Wingdings" pitchFamily="2" charset="2"/>
              <a:buChar char="§"/>
              <a:defRPr sz="4400">
                <a:solidFill>
                  <a:srgbClr val="454545"/>
                </a:solidFill>
              </a:defRPr>
            </a:lvl5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9" name="Espace réservé du pied de page 13"/>
          <p:cNvSpPr>
            <a:spLocks noGrp="1"/>
          </p:cNvSpPr>
          <p:nvPr>
            <p:ph type="ftr" sz="quarter" idx="13"/>
          </p:nvPr>
        </p:nvSpPr>
        <p:spPr/>
        <p:txBody>
          <a:bodyPr/>
          <a:lstStyle>
            <a:lvl1pPr>
              <a:defRPr/>
            </a:lvl1pPr>
          </a:lstStyle>
          <a:p>
            <a:pPr>
              <a:defRPr/>
            </a:pPr>
            <a:endParaRPr lang="fr-B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itre Sciences">
    <p:spTree>
      <p:nvGrpSpPr>
        <p:cNvPr id="1" name=""/>
        <p:cNvGrpSpPr/>
        <p:nvPr/>
      </p:nvGrpSpPr>
      <p:grpSpPr>
        <a:xfrm>
          <a:off x="0" y="0"/>
          <a:ext cx="0" cy="0"/>
          <a:chOff x="0" y="0"/>
          <a:chExt cx="0" cy="0"/>
        </a:xfrm>
      </p:grpSpPr>
      <p:pic>
        <p:nvPicPr>
          <p:cNvPr id="5" name="Image 10" descr="sciences.jpg"/>
          <p:cNvPicPr>
            <a:picLocks noChangeAspect="1"/>
          </p:cNvPicPr>
          <p:nvPr/>
        </p:nvPicPr>
        <p:blipFill>
          <a:blip r:embed="rId2" cstate="print"/>
          <a:srcRect/>
          <a:stretch>
            <a:fillRect/>
          </a:stretch>
        </p:blipFill>
        <p:spPr bwMode="auto">
          <a:xfrm>
            <a:off x="7524750" y="2365375"/>
            <a:ext cx="22044025" cy="5519738"/>
          </a:xfrm>
          <a:prstGeom prst="rect">
            <a:avLst/>
          </a:prstGeom>
          <a:noFill/>
          <a:ln w="9525">
            <a:noFill/>
            <a:miter lim="800000"/>
            <a:headEnd/>
            <a:tailEnd/>
          </a:ln>
        </p:spPr>
      </p:pic>
      <p:sp>
        <p:nvSpPr>
          <p:cNvPr id="6" name="ZoneTexte 13"/>
          <p:cNvSpPr txBox="1"/>
          <p:nvPr/>
        </p:nvSpPr>
        <p:spPr>
          <a:xfrm>
            <a:off x="7434263" y="1985963"/>
            <a:ext cx="22107525" cy="5803900"/>
          </a:xfrm>
          <a:prstGeom prst="rect">
            <a:avLst/>
          </a:prstGeom>
          <a:effectLst>
            <a:outerShdw blurRad="50800" dist="38100" dir="2700000" algn="tl" rotWithShape="0">
              <a:prstClr val="black">
                <a:alpha val="40000"/>
              </a:prstClr>
            </a:outerShdw>
          </a:effectLst>
        </p:spPr>
        <p:txBody>
          <a:bodyPr wrap="none" lIns="417508" tIns="208756" rIns="417508" bIns="208756">
            <a:normAutofit/>
          </a:bodyPr>
          <a:lstStyle/>
          <a:p>
            <a:pPr marL="1565656" indent="-1565656" defTabSz="4176431" fontAlgn="auto">
              <a:spcBef>
                <a:spcPts val="0"/>
              </a:spcBef>
              <a:spcAft>
                <a:spcPts val="0"/>
              </a:spcAft>
              <a:buFont typeface="Arial" pitchFamily="34" charset="0"/>
              <a:buNone/>
              <a:defRPr/>
            </a:pPr>
            <a:r>
              <a:rPr lang="fr-FR" sz="11800">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Faculté des Sciences</a:t>
            </a:r>
            <a:endParaRPr lang="fr-BE" sz="11800">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endParaRPr>
          </a:p>
        </p:txBody>
      </p:sp>
      <p:pic>
        <p:nvPicPr>
          <p:cNvPr id="7" name="Picture 1"/>
          <p:cNvPicPr>
            <a:picLocks noChangeAspect="1" noChangeArrowheads="1"/>
          </p:cNvPicPr>
          <p:nvPr/>
        </p:nvPicPr>
        <p:blipFill>
          <a:blip r:embed="rId3" cstate="print"/>
          <a:srcRect/>
          <a:stretch>
            <a:fillRect/>
          </a:stretch>
        </p:blipFill>
        <p:spPr bwMode="auto">
          <a:xfrm>
            <a:off x="823913" y="1066800"/>
            <a:ext cx="5602287" cy="2014538"/>
          </a:xfrm>
          <a:prstGeom prst="rect">
            <a:avLst/>
          </a:prstGeom>
          <a:noFill/>
          <a:ln w="9525">
            <a:noFill/>
            <a:miter lim="800000"/>
            <a:headEnd/>
            <a:tailEnd/>
          </a:ln>
        </p:spPr>
      </p:pic>
      <p:pic>
        <p:nvPicPr>
          <p:cNvPr id="8" name="Picture 1"/>
          <p:cNvPicPr>
            <a:picLocks noChangeAspect="1" noChangeArrowheads="1"/>
          </p:cNvPicPr>
          <p:nvPr/>
        </p:nvPicPr>
        <p:blipFill>
          <a:blip r:embed="rId4" cstate="print"/>
          <a:srcRect/>
          <a:stretch>
            <a:fillRect/>
          </a:stretch>
        </p:blipFill>
        <p:spPr bwMode="auto">
          <a:xfrm>
            <a:off x="803275" y="37801550"/>
            <a:ext cx="5776913" cy="2900363"/>
          </a:xfrm>
          <a:prstGeom prst="rect">
            <a:avLst/>
          </a:prstGeom>
          <a:noFill/>
          <a:ln w="9525">
            <a:noFill/>
            <a:miter lim="800000"/>
            <a:headEnd/>
            <a:tailEnd/>
          </a:ln>
        </p:spPr>
      </p:pic>
      <p:sp>
        <p:nvSpPr>
          <p:cNvPr id="17" name="Sous-titre 2"/>
          <p:cNvSpPr>
            <a:spLocks noGrp="1"/>
          </p:cNvSpPr>
          <p:nvPr>
            <p:ph type="subTitle" idx="1"/>
          </p:nvPr>
        </p:nvSpPr>
        <p:spPr>
          <a:xfrm>
            <a:off x="7214327" y="11235599"/>
            <a:ext cx="22493578" cy="1910501"/>
          </a:xfrm>
        </p:spPr>
        <p:txBody>
          <a:bodyPr>
            <a:noAutofit/>
          </a:bodyPr>
          <a:lstStyle>
            <a:lvl1pPr marL="1565656" indent="-1565656" algn="l">
              <a:buNone/>
              <a:defRPr kumimoji="0" lang="fr-BE" sz="10500" b="0" i="0" u="none" strike="noStrike" kern="1200" cap="none" spc="0" normalizeH="0" baseline="0" noProof="0" dirty="0" smtClean="0">
                <a:ln>
                  <a:noFill/>
                </a:ln>
                <a:solidFill>
                  <a:srgbClr val="454545"/>
                </a:solidFill>
                <a:effectLst/>
                <a:uLnTx/>
                <a:uFillTx/>
                <a:latin typeface="Calibri" pitchFamily="34" charset="0"/>
                <a:ea typeface="Calibri" pitchFamily="34" charset="0"/>
                <a:cs typeface="Times New Roman" pitchFamily="18" charset="0"/>
              </a:defRPr>
            </a:lvl1pPr>
            <a:lvl2pPr marL="2087542" indent="0" algn="ctr">
              <a:buNone/>
              <a:defRPr>
                <a:solidFill>
                  <a:schemeClr val="tx1">
                    <a:tint val="75000"/>
                  </a:schemeClr>
                </a:solidFill>
              </a:defRPr>
            </a:lvl2pPr>
            <a:lvl3pPr marL="4175088" indent="0" algn="ctr">
              <a:buNone/>
              <a:defRPr>
                <a:solidFill>
                  <a:schemeClr val="tx1">
                    <a:tint val="75000"/>
                  </a:schemeClr>
                </a:solidFill>
              </a:defRPr>
            </a:lvl3pPr>
            <a:lvl4pPr marL="6262630" indent="0" algn="ctr">
              <a:buNone/>
              <a:defRPr>
                <a:solidFill>
                  <a:schemeClr val="tx1">
                    <a:tint val="75000"/>
                  </a:schemeClr>
                </a:solidFill>
              </a:defRPr>
            </a:lvl4pPr>
            <a:lvl5pPr marL="8350177" indent="0" algn="ctr">
              <a:buNone/>
              <a:defRPr>
                <a:solidFill>
                  <a:schemeClr val="tx1">
                    <a:tint val="75000"/>
                  </a:schemeClr>
                </a:solidFill>
              </a:defRPr>
            </a:lvl5pPr>
            <a:lvl6pPr marL="10437719" indent="0" algn="ctr">
              <a:buNone/>
              <a:defRPr>
                <a:solidFill>
                  <a:schemeClr val="tx1">
                    <a:tint val="75000"/>
                  </a:schemeClr>
                </a:solidFill>
              </a:defRPr>
            </a:lvl6pPr>
            <a:lvl7pPr marL="12525261" indent="0" algn="ctr">
              <a:buNone/>
              <a:defRPr>
                <a:solidFill>
                  <a:schemeClr val="tx1">
                    <a:tint val="75000"/>
                  </a:schemeClr>
                </a:solidFill>
              </a:defRPr>
            </a:lvl7pPr>
            <a:lvl8pPr marL="14612807" indent="0" algn="ctr">
              <a:buNone/>
              <a:defRPr>
                <a:solidFill>
                  <a:schemeClr val="tx1">
                    <a:tint val="75000"/>
                  </a:schemeClr>
                </a:solidFill>
              </a:defRPr>
            </a:lvl8pPr>
            <a:lvl9pPr marL="16700349" indent="0" algn="ctr">
              <a:buNone/>
              <a:defRPr>
                <a:solidFill>
                  <a:schemeClr val="tx1">
                    <a:tint val="75000"/>
                  </a:schemeClr>
                </a:solidFill>
              </a:defRPr>
            </a:lvl9pPr>
          </a:lstStyle>
          <a:p>
            <a:pPr lvl="0"/>
            <a:r>
              <a:rPr lang="en-US" dirty="0"/>
              <a:t>Cliquez pour modifier le style des sous-titres du masque</a:t>
            </a:r>
            <a:endParaRPr lang="fr-BE" dirty="0"/>
          </a:p>
        </p:txBody>
      </p:sp>
      <p:sp>
        <p:nvSpPr>
          <p:cNvPr id="19" name="Titre 14"/>
          <p:cNvSpPr>
            <a:spLocks noGrp="1"/>
          </p:cNvSpPr>
          <p:nvPr>
            <p:ph type="title"/>
          </p:nvPr>
        </p:nvSpPr>
        <p:spPr>
          <a:xfrm>
            <a:off x="7214329" y="9397410"/>
            <a:ext cx="22588088" cy="2288010"/>
          </a:xfrm>
        </p:spPr>
        <p:txBody>
          <a:bodyPr>
            <a:noAutofit/>
          </a:bodyPr>
          <a:lstStyle>
            <a:lvl1pPr algn="l">
              <a:defRPr kumimoji="0" lang="fr-BE" sz="14400" b="1" i="0" u="none" strike="noStrike" kern="1200" cap="none" spc="0" normalizeH="0" baseline="0" noProof="0" dirty="0" smtClean="0">
                <a:ln>
                  <a:noFill/>
                </a:ln>
                <a:solidFill>
                  <a:schemeClr val="accent2"/>
                </a:solidFill>
                <a:effectLst/>
                <a:uLnTx/>
                <a:uFillTx/>
                <a:latin typeface="Calibri" pitchFamily="34" charset="0"/>
                <a:ea typeface="Calibri" pitchFamily="34" charset="0"/>
                <a:cs typeface="Times New Roman" pitchFamily="18" charset="0"/>
              </a:defRPr>
            </a:lvl1pPr>
          </a:lstStyle>
          <a:p>
            <a:pPr lvl="0"/>
            <a:r>
              <a:rPr lang="fr-FR"/>
              <a:t>Cliquez pour modifier le style du titre</a:t>
            </a:r>
            <a:endParaRPr lang="fr-BE" dirty="0"/>
          </a:p>
        </p:txBody>
      </p:sp>
      <p:sp>
        <p:nvSpPr>
          <p:cNvPr id="20" name="Espace réservé du contenu 2"/>
          <p:cNvSpPr>
            <a:spLocks noGrp="1"/>
          </p:cNvSpPr>
          <p:nvPr>
            <p:ph idx="12"/>
          </p:nvPr>
        </p:nvSpPr>
        <p:spPr>
          <a:xfrm>
            <a:off x="7145369" y="14606778"/>
            <a:ext cx="22558034" cy="25534808"/>
          </a:xfrm>
        </p:spPr>
        <p:txBody>
          <a:bodyPr>
            <a:normAutofit/>
          </a:bodyPr>
          <a:lstStyle>
            <a:lvl1pPr>
              <a:buFontTx/>
              <a:buNone/>
              <a:defRPr kumimoji="0" lang="fr-FR" sz="7400" b="0" i="0" u="none" strike="noStrike" kern="1200" cap="none" normalizeH="0" baseline="0" dirty="0" smtClean="0">
                <a:ln>
                  <a:noFill/>
                </a:ln>
                <a:solidFill>
                  <a:srgbClr val="454545"/>
                </a:solidFill>
                <a:effectLst/>
                <a:latin typeface="Calibri" pitchFamily="34" charset="0"/>
                <a:ea typeface="Times New Roman" pitchFamily="18" charset="0"/>
                <a:cs typeface="Times New Roman" pitchFamily="18" charset="0"/>
              </a:defRPr>
            </a:lvl1pPr>
            <a:lvl2pPr marL="826322" indent="-826322">
              <a:buClr>
                <a:srgbClr val="00ABCC"/>
              </a:buClr>
              <a:buFont typeface="Wingdings" pitchFamily="2" charset="2"/>
              <a:buChar char="§"/>
              <a:defRPr kumimoji="0" lang="fr-FR" sz="70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2pPr>
            <a:lvl3pPr marL="2044053" indent="-826322">
              <a:buClr>
                <a:srgbClr val="C44C4C"/>
              </a:buClr>
              <a:buFont typeface="Wingdings" pitchFamily="2" charset="2"/>
              <a:buChar char="§"/>
              <a:defRPr kumimoji="0" lang="fr-FR" sz="61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3pPr>
            <a:lvl4pPr marL="3261789" indent="-826322">
              <a:buClr>
                <a:schemeClr val="bg1">
                  <a:lumMod val="65000"/>
                </a:schemeClr>
              </a:buClr>
              <a:buFont typeface="Wingdings" pitchFamily="2" charset="2"/>
              <a:buChar char="§"/>
              <a:defRPr sz="5200">
                <a:solidFill>
                  <a:srgbClr val="454545"/>
                </a:solidFill>
              </a:defRPr>
            </a:lvl4pPr>
            <a:lvl5pPr marL="4523013" indent="-782828">
              <a:buFont typeface="Wingdings" pitchFamily="2" charset="2"/>
              <a:buChar char="§"/>
              <a:defRPr sz="4400">
                <a:solidFill>
                  <a:srgbClr val="454545"/>
                </a:solidFill>
              </a:defRPr>
            </a:lvl5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9" name="Espace réservé du pied de page 13"/>
          <p:cNvSpPr>
            <a:spLocks noGrp="1"/>
          </p:cNvSpPr>
          <p:nvPr>
            <p:ph type="ftr" sz="quarter" idx="13"/>
          </p:nvPr>
        </p:nvSpPr>
        <p:spPr/>
        <p:txBody>
          <a:bodyPr/>
          <a:lstStyle>
            <a:lvl1pPr>
              <a:defRPr/>
            </a:lvl1pPr>
          </a:lstStyle>
          <a:p>
            <a:pPr>
              <a:defRPr/>
            </a:pPr>
            <a:endParaRPr lang="fr-B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re EII">
    <p:spTree>
      <p:nvGrpSpPr>
        <p:cNvPr id="1" name=""/>
        <p:cNvGrpSpPr/>
        <p:nvPr/>
      </p:nvGrpSpPr>
      <p:grpSpPr>
        <a:xfrm>
          <a:off x="0" y="0"/>
          <a:ext cx="0" cy="0"/>
          <a:chOff x="0" y="0"/>
          <a:chExt cx="0" cy="0"/>
        </a:xfrm>
      </p:grpSpPr>
      <p:pic>
        <p:nvPicPr>
          <p:cNvPr id="5" name="Image 22" descr="fti_eii.jpg"/>
          <p:cNvPicPr>
            <a:picLocks noChangeAspect="1"/>
          </p:cNvPicPr>
          <p:nvPr/>
        </p:nvPicPr>
        <p:blipFill>
          <a:blip r:embed="rId2" cstate="print"/>
          <a:srcRect/>
          <a:stretch>
            <a:fillRect/>
          </a:stretch>
        </p:blipFill>
        <p:spPr bwMode="auto">
          <a:xfrm>
            <a:off x="7539038" y="2379663"/>
            <a:ext cx="22067837" cy="5526087"/>
          </a:xfrm>
          <a:prstGeom prst="rect">
            <a:avLst/>
          </a:prstGeom>
          <a:noFill/>
          <a:ln w="9525">
            <a:noFill/>
            <a:miter lim="800000"/>
            <a:headEnd/>
            <a:tailEnd/>
          </a:ln>
        </p:spPr>
      </p:pic>
      <p:sp>
        <p:nvSpPr>
          <p:cNvPr id="6" name="ZoneTexte 16"/>
          <p:cNvSpPr txBox="1"/>
          <p:nvPr/>
        </p:nvSpPr>
        <p:spPr>
          <a:xfrm>
            <a:off x="7434263" y="1985963"/>
            <a:ext cx="22107525" cy="5803900"/>
          </a:xfrm>
          <a:prstGeom prst="rect">
            <a:avLst/>
          </a:prstGeom>
          <a:effectLst>
            <a:outerShdw blurRad="50800" dist="38100" dir="2700000" algn="tl" rotWithShape="0">
              <a:prstClr val="black"/>
            </a:outerShdw>
          </a:effectLst>
        </p:spPr>
        <p:txBody>
          <a:bodyPr wrap="none" lIns="417508" tIns="208756" rIns="417508" bIns="208756">
            <a:normAutofit/>
          </a:bodyPr>
          <a:lstStyle/>
          <a:p>
            <a:pPr marL="1565656" indent="-1565656" defTabSz="4176431" fontAlgn="auto">
              <a:spcBef>
                <a:spcPts val="0"/>
              </a:spcBef>
              <a:spcAft>
                <a:spcPts val="0"/>
              </a:spcAft>
              <a:buFont typeface="Arial" pitchFamily="34" charset="0"/>
              <a:buNone/>
              <a:defRPr/>
            </a:pPr>
            <a:r>
              <a:rPr lang="fr-FR" sz="11300">
                <a:solidFill>
                  <a:schemeClr val="bg1"/>
                </a:solidFill>
                <a:effectLst>
                  <a:outerShdw blurRad="127000" dist="38100" dir="2700000" algn="tl" rotWithShape="0">
                    <a:prstClr val="black">
                      <a:alpha val="65000"/>
                    </a:prstClr>
                  </a:outerShdw>
                </a:effectLst>
                <a:latin typeface="Calibri" pitchFamily="34" charset="0"/>
                <a:ea typeface="Calibri" pitchFamily="34" charset="0"/>
                <a:cs typeface="Times New Roman" pitchFamily="18" charset="0"/>
              </a:rPr>
              <a:t>Faculté de Traduction </a:t>
            </a:r>
            <a:br>
              <a:rPr lang="fr-FR" sz="11300">
                <a:solidFill>
                  <a:schemeClr val="bg1"/>
                </a:solidFill>
                <a:effectLst>
                  <a:outerShdw blurRad="127000" dist="38100" dir="2700000" algn="tl" rotWithShape="0">
                    <a:prstClr val="black">
                      <a:alpha val="65000"/>
                    </a:prstClr>
                  </a:outerShdw>
                </a:effectLst>
                <a:latin typeface="Calibri" pitchFamily="34" charset="0"/>
                <a:ea typeface="Calibri" pitchFamily="34" charset="0"/>
                <a:cs typeface="Times New Roman" pitchFamily="18" charset="0"/>
              </a:rPr>
            </a:br>
            <a:r>
              <a:rPr lang="fr-FR" sz="11300">
                <a:solidFill>
                  <a:schemeClr val="bg1"/>
                </a:solidFill>
                <a:effectLst>
                  <a:outerShdw blurRad="127000" dist="38100" dir="2700000" algn="tl" rotWithShape="0">
                    <a:prstClr val="black">
                      <a:alpha val="65000"/>
                    </a:prstClr>
                  </a:outerShdw>
                </a:effectLst>
                <a:latin typeface="Calibri" pitchFamily="34" charset="0"/>
                <a:ea typeface="Calibri" pitchFamily="34" charset="0"/>
                <a:cs typeface="Times New Roman" pitchFamily="18" charset="0"/>
              </a:rPr>
              <a:t>et d’Interprétation</a:t>
            </a:r>
            <a:endParaRPr lang="fr-BE" sz="11300">
              <a:solidFill>
                <a:schemeClr val="bg1"/>
              </a:solidFill>
              <a:effectLst>
                <a:outerShdw blurRad="127000" dist="38100" dir="2700000" algn="tl" rotWithShape="0">
                  <a:prstClr val="black">
                    <a:alpha val="65000"/>
                  </a:prstClr>
                </a:outerShdw>
              </a:effectLst>
              <a:latin typeface="Calibri" pitchFamily="34" charset="0"/>
              <a:ea typeface="Calibri" pitchFamily="34" charset="0"/>
              <a:cs typeface="Times New Roman" pitchFamily="18" charset="0"/>
            </a:endParaRPr>
          </a:p>
        </p:txBody>
      </p:sp>
      <p:pic>
        <p:nvPicPr>
          <p:cNvPr id="7" name="Picture 1"/>
          <p:cNvPicPr>
            <a:picLocks noChangeAspect="1" noChangeArrowheads="1"/>
          </p:cNvPicPr>
          <p:nvPr/>
        </p:nvPicPr>
        <p:blipFill>
          <a:blip r:embed="rId3" cstate="print"/>
          <a:srcRect/>
          <a:stretch>
            <a:fillRect/>
          </a:stretch>
        </p:blipFill>
        <p:spPr bwMode="auto">
          <a:xfrm>
            <a:off x="823913" y="1066800"/>
            <a:ext cx="5602287" cy="2014538"/>
          </a:xfrm>
          <a:prstGeom prst="rect">
            <a:avLst/>
          </a:prstGeom>
          <a:noFill/>
          <a:ln w="9525">
            <a:noFill/>
            <a:miter lim="800000"/>
            <a:headEnd/>
            <a:tailEnd/>
          </a:ln>
        </p:spPr>
      </p:pic>
      <p:pic>
        <p:nvPicPr>
          <p:cNvPr id="8" name="Picture 1"/>
          <p:cNvPicPr>
            <a:picLocks noChangeAspect="1" noChangeArrowheads="1"/>
          </p:cNvPicPr>
          <p:nvPr/>
        </p:nvPicPr>
        <p:blipFill>
          <a:blip r:embed="rId4" cstate="print"/>
          <a:srcRect/>
          <a:stretch>
            <a:fillRect/>
          </a:stretch>
        </p:blipFill>
        <p:spPr bwMode="auto">
          <a:xfrm>
            <a:off x="130175" y="37885688"/>
            <a:ext cx="6999288" cy="2847975"/>
          </a:xfrm>
          <a:prstGeom prst="rect">
            <a:avLst/>
          </a:prstGeom>
          <a:noFill/>
          <a:ln w="9525">
            <a:noFill/>
            <a:miter lim="800000"/>
            <a:headEnd/>
            <a:tailEnd/>
          </a:ln>
        </p:spPr>
      </p:pic>
      <p:sp>
        <p:nvSpPr>
          <p:cNvPr id="19" name="Sous-titre 2"/>
          <p:cNvSpPr>
            <a:spLocks noGrp="1"/>
          </p:cNvSpPr>
          <p:nvPr>
            <p:ph type="subTitle" idx="1"/>
          </p:nvPr>
        </p:nvSpPr>
        <p:spPr>
          <a:xfrm>
            <a:off x="7214327" y="11235599"/>
            <a:ext cx="22493578" cy="1910501"/>
          </a:xfrm>
        </p:spPr>
        <p:txBody>
          <a:bodyPr>
            <a:noAutofit/>
          </a:bodyPr>
          <a:lstStyle>
            <a:lvl1pPr marL="1565656" indent="-1565656" algn="l">
              <a:buNone/>
              <a:defRPr kumimoji="0" lang="fr-BE" sz="10500" b="0" i="0" u="none" strike="noStrike" kern="1200" cap="none" spc="0" normalizeH="0" baseline="0" noProof="0" dirty="0" smtClean="0">
                <a:ln>
                  <a:noFill/>
                </a:ln>
                <a:solidFill>
                  <a:srgbClr val="454545"/>
                </a:solidFill>
                <a:effectLst/>
                <a:uLnTx/>
                <a:uFillTx/>
                <a:latin typeface="Calibri" pitchFamily="34" charset="0"/>
                <a:ea typeface="Calibri" pitchFamily="34" charset="0"/>
                <a:cs typeface="Times New Roman" pitchFamily="18" charset="0"/>
              </a:defRPr>
            </a:lvl1pPr>
            <a:lvl2pPr marL="2087542" indent="0" algn="ctr">
              <a:buNone/>
              <a:defRPr>
                <a:solidFill>
                  <a:schemeClr val="tx1">
                    <a:tint val="75000"/>
                  </a:schemeClr>
                </a:solidFill>
              </a:defRPr>
            </a:lvl2pPr>
            <a:lvl3pPr marL="4175088" indent="0" algn="ctr">
              <a:buNone/>
              <a:defRPr>
                <a:solidFill>
                  <a:schemeClr val="tx1">
                    <a:tint val="75000"/>
                  </a:schemeClr>
                </a:solidFill>
              </a:defRPr>
            </a:lvl3pPr>
            <a:lvl4pPr marL="6262630" indent="0" algn="ctr">
              <a:buNone/>
              <a:defRPr>
                <a:solidFill>
                  <a:schemeClr val="tx1">
                    <a:tint val="75000"/>
                  </a:schemeClr>
                </a:solidFill>
              </a:defRPr>
            </a:lvl4pPr>
            <a:lvl5pPr marL="8350177" indent="0" algn="ctr">
              <a:buNone/>
              <a:defRPr>
                <a:solidFill>
                  <a:schemeClr val="tx1">
                    <a:tint val="75000"/>
                  </a:schemeClr>
                </a:solidFill>
              </a:defRPr>
            </a:lvl5pPr>
            <a:lvl6pPr marL="10437719" indent="0" algn="ctr">
              <a:buNone/>
              <a:defRPr>
                <a:solidFill>
                  <a:schemeClr val="tx1">
                    <a:tint val="75000"/>
                  </a:schemeClr>
                </a:solidFill>
              </a:defRPr>
            </a:lvl6pPr>
            <a:lvl7pPr marL="12525261" indent="0" algn="ctr">
              <a:buNone/>
              <a:defRPr>
                <a:solidFill>
                  <a:schemeClr val="tx1">
                    <a:tint val="75000"/>
                  </a:schemeClr>
                </a:solidFill>
              </a:defRPr>
            </a:lvl7pPr>
            <a:lvl8pPr marL="14612807" indent="0" algn="ctr">
              <a:buNone/>
              <a:defRPr>
                <a:solidFill>
                  <a:schemeClr val="tx1">
                    <a:tint val="75000"/>
                  </a:schemeClr>
                </a:solidFill>
              </a:defRPr>
            </a:lvl8pPr>
            <a:lvl9pPr marL="16700349" indent="0" algn="ctr">
              <a:buNone/>
              <a:defRPr>
                <a:solidFill>
                  <a:schemeClr val="tx1">
                    <a:tint val="75000"/>
                  </a:schemeClr>
                </a:solidFill>
              </a:defRPr>
            </a:lvl9pPr>
          </a:lstStyle>
          <a:p>
            <a:pPr lvl="0"/>
            <a:r>
              <a:rPr lang="en-US" dirty="0"/>
              <a:t>Cliquez pour modifier le style des sous-titres du masque</a:t>
            </a:r>
            <a:endParaRPr lang="fr-BE" dirty="0"/>
          </a:p>
        </p:txBody>
      </p:sp>
      <p:sp>
        <p:nvSpPr>
          <p:cNvPr id="20" name="Titre 14"/>
          <p:cNvSpPr>
            <a:spLocks noGrp="1"/>
          </p:cNvSpPr>
          <p:nvPr>
            <p:ph type="title"/>
          </p:nvPr>
        </p:nvSpPr>
        <p:spPr>
          <a:xfrm>
            <a:off x="7214329" y="9397410"/>
            <a:ext cx="22588088" cy="2288010"/>
          </a:xfrm>
        </p:spPr>
        <p:txBody>
          <a:bodyPr>
            <a:noAutofit/>
          </a:bodyPr>
          <a:lstStyle>
            <a:lvl1pPr algn="l">
              <a:defRPr kumimoji="0" lang="fr-BE" sz="14400" b="1" i="0" u="none" strike="noStrike" kern="1200" cap="none" spc="0" normalizeH="0" baseline="0" noProof="0" dirty="0" smtClean="0">
                <a:ln>
                  <a:noFill/>
                </a:ln>
                <a:solidFill>
                  <a:schemeClr val="accent2"/>
                </a:solidFill>
                <a:effectLst/>
                <a:uLnTx/>
                <a:uFillTx/>
                <a:latin typeface="Calibri" pitchFamily="34" charset="0"/>
                <a:ea typeface="Calibri" pitchFamily="34" charset="0"/>
                <a:cs typeface="Times New Roman" pitchFamily="18" charset="0"/>
              </a:defRPr>
            </a:lvl1pPr>
          </a:lstStyle>
          <a:p>
            <a:pPr lvl="0"/>
            <a:r>
              <a:rPr lang="fr-FR"/>
              <a:t>Cliquez pour modifier le style du titre</a:t>
            </a:r>
            <a:endParaRPr lang="fr-BE" dirty="0"/>
          </a:p>
        </p:txBody>
      </p:sp>
      <p:sp>
        <p:nvSpPr>
          <p:cNvPr id="21" name="Espace réservé du contenu 2"/>
          <p:cNvSpPr>
            <a:spLocks noGrp="1"/>
          </p:cNvSpPr>
          <p:nvPr>
            <p:ph idx="12"/>
          </p:nvPr>
        </p:nvSpPr>
        <p:spPr>
          <a:xfrm>
            <a:off x="7145369" y="14606778"/>
            <a:ext cx="22558034" cy="25534808"/>
          </a:xfrm>
        </p:spPr>
        <p:txBody>
          <a:bodyPr>
            <a:normAutofit/>
          </a:bodyPr>
          <a:lstStyle>
            <a:lvl1pPr>
              <a:buFontTx/>
              <a:buNone/>
              <a:defRPr kumimoji="0" lang="fr-FR" sz="7400" b="0" i="0" u="none" strike="noStrike" kern="1200" cap="none" normalizeH="0" baseline="0" dirty="0" smtClean="0">
                <a:ln>
                  <a:noFill/>
                </a:ln>
                <a:solidFill>
                  <a:srgbClr val="454545"/>
                </a:solidFill>
                <a:effectLst/>
                <a:latin typeface="Calibri" pitchFamily="34" charset="0"/>
                <a:ea typeface="Times New Roman" pitchFamily="18" charset="0"/>
                <a:cs typeface="Times New Roman" pitchFamily="18" charset="0"/>
              </a:defRPr>
            </a:lvl1pPr>
            <a:lvl2pPr marL="826322" indent="-826322">
              <a:buClr>
                <a:srgbClr val="00ABCC"/>
              </a:buClr>
              <a:buFont typeface="Wingdings" pitchFamily="2" charset="2"/>
              <a:buChar char="§"/>
              <a:defRPr kumimoji="0" lang="fr-FR" sz="70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2pPr>
            <a:lvl3pPr marL="2044053" indent="-826322">
              <a:buClr>
                <a:srgbClr val="C44C4C"/>
              </a:buClr>
              <a:buFont typeface="Wingdings" pitchFamily="2" charset="2"/>
              <a:buChar char="§"/>
              <a:defRPr kumimoji="0" lang="fr-FR" sz="61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3pPr>
            <a:lvl4pPr marL="3261789" indent="-826322">
              <a:buClr>
                <a:schemeClr val="bg1">
                  <a:lumMod val="65000"/>
                </a:schemeClr>
              </a:buClr>
              <a:buFont typeface="Wingdings" pitchFamily="2" charset="2"/>
              <a:buChar char="§"/>
              <a:defRPr sz="5200">
                <a:solidFill>
                  <a:srgbClr val="454545"/>
                </a:solidFill>
              </a:defRPr>
            </a:lvl4pPr>
            <a:lvl5pPr marL="4523013" indent="-782828">
              <a:buFont typeface="Wingdings" pitchFamily="2" charset="2"/>
              <a:buChar char="§"/>
              <a:defRPr sz="4400">
                <a:solidFill>
                  <a:srgbClr val="454545"/>
                </a:solidFill>
              </a:defRPr>
            </a:lvl5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9" name="Espace réservé du pied de page 13"/>
          <p:cNvSpPr>
            <a:spLocks noGrp="1"/>
          </p:cNvSpPr>
          <p:nvPr>
            <p:ph type="ftr" sz="quarter" idx="13"/>
          </p:nvPr>
        </p:nvSpPr>
        <p:spPr/>
        <p:txBody>
          <a:bodyPr/>
          <a:lstStyle>
            <a:lvl1pPr>
              <a:defRPr/>
            </a:lvl1pPr>
          </a:lstStyle>
          <a:p>
            <a:pPr>
              <a:defRPr/>
            </a:pPr>
            <a:endParaRPr lang="fr-B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itre Warocqué">
    <p:spTree>
      <p:nvGrpSpPr>
        <p:cNvPr id="1" name=""/>
        <p:cNvGrpSpPr/>
        <p:nvPr/>
      </p:nvGrpSpPr>
      <p:grpSpPr>
        <a:xfrm>
          <a:off x="0" y="0"/>
          <a:ext cx="0" cy="0"/>
          <a:chOff x="0" y="0"/>
          <a:chExt cx="0" cy="0"/>
        </a:xfrm>
      </p:grpSpPr>
      <p:pic>
        <p:nvPicPr>
          <p:cNvPr id="5" name="Image 8" descr="warocque.PNG"/>
          <p:cNvPicPr>
            <a:picLocks noChangeAspect="1"/>
          </p:cNvPicPr>
          <p:nvPr/>
        </p:nvPicPr>
        <p:blipFill>
          <a:blip r:embed="rId2" cstate="print"/>
          <a:srcRect/>
          <a:stretch>
            <a:fillRect/>
          </a:stretch>
        </p:blipFill>
        <p:spPr bwMode="auto">
          <a:xfrm>
            <a:off x="2273300" y="37187188"/>
            <a:ext cx="3405188" cy="3186112"/>
          </a:xfrm>
          <a:prstGeom prst="rect">
            <a:avLst/>
          </a:prstGeom>
          <a:noFill/>
          <a:ln w="9525">
            <a:noFill/>
            <a:miter lim="800000"/>
            <a:headEnd/>
            <a:tailEnd/>
          </a:ln>
        </p:spPr>
      </p:pic>
      <p:pic>
        <p:nvPicPr>
          <p:cNvPr id="6" name="Image 9" descr="warocque_etudiants_large.jpg"/>
          <p:cNvPicPr>
            <a:picLocks noChangeAspect="1"/>
          </p:cNvPicPr>
          <p:nvPr/>
        </p:nvPicPr>
        <p:blipFill>
          <a:blip r:embed="rId3" cstate="print">
            <a:lum bright="8000"/>
          </a:blip>
          <a:srcRect/>
          <a:stretch>
            <a:fillRect/>
          </a:stretch>
        </p:blipFill>
        <p:spPr bwMode="auto">
          <a:xfrm>
            <a:off x="7527925" y="2365375"/>
            <a:ext cx="22034500" cy="5513388"/>
          </a:xfrm>
          <a:prstGeom prst="rect">
            <a:avLst/>
          </a:prstGeom>
          <a:noFill/>
          <a:ln w="9525">
            <a:noFill/>
            <a:miter lim="800000"/>
            <a:headEnd/>
            <a:tailEnd/>
          </a:ln>
        </p:spPr>
      </p:pic>
      <p:sp>
        <p:nvSpPr>
          <p:cNvPr id="7" name="ZoneTexte 12"/>
          <p:cNvSpPr txBox="1"/>
          <p:nvPr/>
        </p:nvSpPr>
        <p:spPr>
          <a:xfrm>
            <a:off x="7434263" y="1985963"/>
            <a:ext cx="22107525" cy="5803900"/>
          </a:xfrm>
          <a:prstGeom prst="rect">
            <a:avLst/>
          </a:prstGeom>
          <a:effectLst>
            <a:outerShdw blurRad="50800" dist="38100" dir="2700000" algn="tl" rotWithShape="0">
              <a:prstClr val="black">
                <a:alpha val="40000"/>
              </a:prstClr>
            </a:outerShdw>
          </a:effectLst>
        </p:spPr>
        <p:txBody>
          <a:bodyPr wrap="none" lIns="417508" tIns="208756" rIns="417508" bIns="208756">
            <a:normAutofit/>
          </a:bodyPr>
          <a:lstStyle/>
          <a:p>
            <a:pPr marL="1565656" indent="-1565656" defTabSz="4176431" fontAlgn="auto">
              <a:spcBef>
                <a:spcPts val="0"/>
              </a:spcBef>
              <a:spcAft>
                <a:spcPts val="0"/>
              </a:spcAft>
              <a:buFont typeface="Arial" pitchFamily="34" charset="0"/>
              <a:buNone/>
              <a:defRPr/>
            </a:pPr>
            <a:r>
              <a:rPr lang="fr-FR" sz="11800">
                <a:solidFill>
                  <a:schemeClr val="bg1"/>
                </a:solidFill>
                <a:effectLst>
                  <a:outerShdw blurRad="228600" dist="38100" dir="2700000" algn="tl" rotWithShape="0">
                    <a:prstClr val="black">
                      <a:alpha val="69000"/>
                    </a:prstClr>
                  </a:outerShdw>
                </a:effectLst>
                <a:latin typeface="Calibri" pitchFamily="34" charset="0"/>
                <a:ea typeface="Calibri" pitchFamily="34" charset="0"/>
                <a:cs typeface="Times New Roman" pitchFamily="18" charset="0"/>
              </a:rPr>
              <a:t>Faculté Warocqué</a:t>
            </a:r>
          </a:p>
          <a:p>
            <a:pPr marL="1565656" indent="-1565656" defTabSz="4176431" fontAlgn="auto">
              <a:spcBef>
                <a:spcPts val="0"/>
              </a:spcBef>
              <a:spcAft>
                <a:spcPts val="0"/>
              </a:spcAft>
              <a:buFont typeface="Arial" pitchFamily="34" charset="0"/>
              <a:buNone/>
              <a:defRPr/>
            </a:pPr>
            <a:r>
              <a:rPr lang="fr-FR" sz="11800">
                <a:solidFill>
                  <a:schemeClr val="bg1"/>
                </a:solidFill>
                <a:effectLst>
                  <a:outerShdw blurRad="228600" dist="38100" dir="2700000" algn="tl" rotWithShape="0">
                    <a:prstClr val="black">
                      <a:alpha val="69000"/>
                    </a:prstClr>
                  </a:outerShdw>
                </a:effectLst>
                <a:latin typeface="Calibri" pitchFamily="34" charset="0"/>
                <a:ea typeface="Calibri" pitchFamily="34" charset="0"/>
                <a:cs typeface="Times New Roman" pitchFamily="18" charset="0"/>
              </a:rPr>
              <a:t>   d’Economie et de Gestion</a:t>
            </a:r>
            <a:endParaRPr lang="fr-BE" sz="11800">
              <a:solidFill>
                <a:schemeClr val="bg1"/>
              </a:solidFill>
              <a:effectLst>
                <a:outerShdw blurRad="228600" dist="38100" dir="2700000" algn="tl" rotWithShape="0">
                  <a:prstClr val="black">
                    <a:alpha val="69000"/>
                  </a:prstClr>
                </a:outerShdw>
              </a:effectLst>
              <a:latin typeface="Calibri" pitchFamily="34" charset="0"/>
              <a:ea typeface="Calibri" pitchFamily="34" charset="0"/>
              <a:cs typeface="Times New Roman" pitchFamily="18" charset="0"/>
            </a:endParaRPr>
          </a:p>
        </p:txBody>
      </p:sp>
      <p:pic>
        <p:nvPicPr>
          <p:cNvPr id="8" name="Picture 1"/>
          <p:cNvPicPr>
            <a:picLocks noChangeAspect="1" noChangeArrowheads="1"/>
          </p:cNvPicPr>
          <p:nvPr/>
        </p:nvPicPr>
        <p:blipFill>
          <a:blip r:embed="rId4" cstate="print"/>
          <a:srcRect/>
          <a:stretch>
            <a:fillRect/>
          </a:stretch>
        </p:blipFill>
        <p:spPr bwMode="auto">
          <a:xfrm>
            <a:off x="823913" y="1066800"/>
            <a:ext cx="5602287" cy="2014538"/>
          </a:xfrm>
          <a:prstGeom prst="rect">
            <a:avLst/>
          </a:prstGeom>
          <a:noFill/>
          <a:ln w="9525">
            <a:noFill/>
            <a:miter lim="800000"/>
            <a:headEnd/>
            <a:tailEnd/>
          </a:ln>
        </p:spPr>
      </p:pic>
      <p:sp>
        <p:nvSpPr>
          <p:cNvPr id="14" name="Sous-titre 2"/>
          <p:cNvSpPr>
            <a:spLocks noGrp="1"/>
          </p:cNvSpPr>
          <p:nvPr>
            <p:ph type="subTitle" idx="1"/>
          </p:nvPr>
        </p:nvSpPr>
        <p:spPr>
          <a:xfrm>
            <a:off x="7214327" y="11235599"/>
            <a:ext cx="22493578" cy="1910501"/>
          </a:xfrm>
        </p:spPr>
        <p:txBody>
          <a:bodyPr>
            <a:noAutofit/>
          </a:bodyPr>
          <a:lstStyle>
            <a:lvl1pPr marL="1565656" indent="-1565656" algn="l">
              <a:buNone/>
              <a:defRPr kumimoji="0" lang="fr-BE" sz="10500" b="0" i="0" u="none" strike="noStrike" kern="1200" cap="none" spc="0" normalizeH="0" baseline="0" noProof="0" dirty="0" smtClean="0">
                <a:ln>
                  <a:noFill/>
                </a:ln>
                <a:solidFill>
                  <a:srgbClr val="454545"/>
                </a:solidFill>
                <a:effectLst/>
                <a:uLnTx/>
                <a:uFillTx/>
                <a:latin typeface="Calibri" pitchFamily="34" charset="0"/>
                <a:ea typeface="Calibri" pitchFamily="34" charset="0"/>
                <a:cs typeface="Times New Roman" pitchFamily="18" charset="0"/>
              </a:defRPr>
            </a:lvl1pPr>
            <a:lvl2pPr marL="2087542" indent="0" algn="ctr">
              <a:buNone/>
              <a:defRPr>
                <a:solidFill>
                  <a:schemeClr val="tx1">
                    <a:tint val="75000"/>
                  </a:schemeClr>
                </a:solidFill>
              </a:defRPr>
            </a:lvl2pPr>
            <a:lvl3pPr marL="4175088" indent="0" algn="ctr">
              <a:buNone/>
              <a:defRPr>
                <a:solidFill>
                  <a:schemeClr val="tx1">
                    <a:tint val="75000"/>
                  </a:schemeClr>
                </a:solidFill>
              </a:defRPr>
            </a:lvl3pPr>
            <a:lvl4pPr marL="6262630" indent="0" algn="ctr">
              <a:buNone/>
              <a:defRPr>
                <a:solidFill>
                  <a:schemeClr val="tx1">
                    <a:tint val="75000"/>
                  </a:schemeClr>
                </a:solidFill>
              </a:defRPr>
            </a:lvl4pPr>
            <a:lvl5pPr marL="8350177" indent="0" algn="ctr">
              <a:buNone/>
              <a:defRPr>
                <a:solidFill>
                  <a:schemeClr val="tx1">
                    <a:tint val="75000"/>
                  </a:schemeClr>
                </a:solidFill>
              </a:defRPr>
            </a:lvl5pPr>
            <a:lvl6pPr marL="10437719" indent="0" algn="ctr">
              <a:buNone/>
              <a:defRPr>
                <a:solidFill>
                  <a:schemeClr val="tx1">
                    <a:tint val="75000"/>
                  </a:schemeClr>
                </a:solidFill>
              </a:defRPr>
            </a:lvl6pPr>
            <a:lvl7pPr marL="12525261" indent="0" algn="ctr">
              <a:buNone/>
              <a:defRPr>
                <a:solidFill>
                  <a:schemeClr val="tx1">
                    <a:tint val="75000"/>
                  </a:schemeClr>
                </a:solidFill>
              </a:defRPr>
            </a:lvl7pPr>
            <a:lvl8pPr marL="14612807" indent="0" algn="ctr">
              <a:buNone/>
              <a:defRPr>
                <a:solidFill>
                  <a:schemeClr val="tx1">
                    <a:tint val="75000"/>
                  </a:schemeClr>
                </a:solidFill>
              </a:defRPr>
            </a:lvl8pPr>
            <a:lvl9pPr marL="16700349" indent="0" algn="ctr">
              <a:buNone/>
              <a:defRPr>
                <a:solidFill>
                  <a:schemeClr val="tx1">
                    <a:tint val="75000"/>
                  </a:schemeClr>
                </a:solidFill>
              </a:defRPr>
            </a:lvl9pPr>
          </a:lstStyle>
          <a:p>
            <a:pPr lvl="0"/>
            <a:r>
              <a:rPr lang="en-US" dirty="0"/>
              <a:t>Cliquez pour modifier le style des sous-titres du masque</a:t>
            </a:r>
            <a:endParaRPr lang="fr-BE" dirty="0"/>
          </a:p>
        </p:txBody>
      </p:sp>
      <p:sp>
        <p:nvSpPr>
          <p:cNvPr id="17" name="Titre 14"/>
          <p:cNvSpPr>
            <a:spLocks noGrp="1"/>
          </p:cNvSpPr>
          <p:nvPr>
            <p:ph type="title"/>
          </p:nvPr>
        </p:nvSpPr>
        <p:spPr>
          <a:xfrm>
            <a:off x="7214329" y="9397410"/>
            <a:ext cx="22588088" cy="2288010"/>
          </a:xfrm>
        </p:spPr>
        <p:txBody>
          <a:bodyPr>
            <a:noAutofit/>
          </a:bodyPr>
          <a:lstStyle>
            <a:lvl1pPr algn="l">
              <a:defRPr kumimoji="0" lang="fr-BE" sz="14400" b="1" i="0" u="none" strike="noStrike" kern="1200" cap="none" spc="0" normalizeH="0" baseline="0" noProof="0" dirty="0" smtClean="0">
                <a:ln>
                  <a:noFill/>
                </a:ln>
                <a:solidFill>
                  <a:schemeClr val="accent2"/>
                </a:solidFill>
                <a:effectLst/>
                <a:uLnTx/>
                <a:uFillTx/>
                <a:latin typeface="Calibri" pitchFamily="34" charset="0"/>
                <a:ea typeface="Calibri" pitchFamily="34" charset="0"/>
                <a:cs typeface="Times New Roman" pitchFamily="18" charset="0"/>
              </a:defRPr>
            </a:lvl1pPr>
          </a:lstStyle>
          <a:p>
            <a:pPr lvl="0"/>
            <a:r>
              <a:rPr lang="fr-FR"/>
              <a:t>Cliquez pour modifier le style du titre</a:t>
            </a:r>
            <a:endParaRPr lang="fr-BE" dirty="0"/>
          </a:p>
        </p:txBody>
      </p:sp>
      <p:sp>
        <p:nvSpPr>
          <p:cNvPr id="19" name="Espace réservé du contenu 2"/>
          <p:cNvSpPr>
            <a:spLocks noGrp="1"/>
          </p:cNvSpPr>
          <p:nvPr>
            <p:ph idx="12"/>
          </p:nvPr>
        </p:nvSpPr>
        <p:spPr>
          <a:xfrm>
            <a:off x="7145369" y="14606778"/>
            <a:ext cx="22558034" cy="25534808"/>
          </a:xfrm>
        </p:spPr>
        <p:txBody>
          <a:bodyPr>
            <a:normAutofit/>
          </a:bodyPr>
          <a:lstStyle>
            <a:lvl1pPr>
              <a:buFontTx/>
              <a:buNone/>
              <a:defRPr kumimoji="0" lang="fr-FR" sz="7400" b="0" i="0" u="none" strike="noStrike" kern="1200" cap="none" normalizeH="0" baseline="0" dirty="0" smtClean="0">
                <a:ln>
                  <a:noFill/>
                </a:ln>
                <a:solidFill>
                  <a:srgbClr val="454545"/>
                </a:solidFill>
                <a:effectLst/>
                <a:latin typeface="Calibri" pitchFamily="34" charset="0"/>
                <a:ea typeface="Times New Roman" pitchFamily="18" charset="0"/>
                <a:cs typeface="Times New Roman" pitchFamily="18" charset="0"/>
              </a:defRPr>
            </a:lvl1pPr>
            <a:lvl2pPr marL="826322" indent="-826322">
              <a:buClr>
                <a:srgbClr val="00ABCC"/>
              </a:buClr>
              <a:buFont typeface="Wingdings" pitchFamily="2" charset="2"/>
              <a:buChar char="§"/>
              <a:defRPr kumimoji="0" lang="fr-FR" sz="70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2pPr>
            <a:lvl3pPr marL="2044053" indent="-826322">
              <a:buClr>
                <a:srgbClr val="C44C4C"/>
              </a:buClr>
              <a:buFont typeface="Wingdings" pitchFamily="2" charset="2"/>
              <a:buChar char="§"/>
              <a:defRPr kumimoji="0" lang="fr-FR" sz="61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3pPr>
            <a:lvl4pPr marL="3261789" indent="-826322">
              <a:buClr>
                <a:schemeClr val="bg1">
                  <a:lumMod val="65000"/>
                </a:schemeClr>
              </a:buClr>
              <a:buFont typeface="Wingdings" pitchFamily="2" charset="2"/>
              <a:buChar char="§"/>
              <a:defRPr sz="5200">
                <a:solidFill>
                  <a:srgbClr val="454545"/>
                </a:solidFill>
              </a:defRPr>
            </a:lvl4pPr>
            <a:lvl5pPr marL="4523013" indent="-782828">
              <a:buFont typeface="Wingdings" pitchFamily="2" charset="2"/>
              <a:buChar char="§"/>
              <a:defRPr sz="4400">
                <a:solidFill>
                  <a:srgbClr val="454545"/>
                </a:solidFill>
              </a:defRPr>
            </a:lvl5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9" name="Espace réservé du pied de page 13"/>
          <p:cNvSpPr>
            <a:spLocks noGrp="1"/>
          </p:cNvSpPr>
          <p:nvPr>
            <p:ph type="ftr" sz="quarter" idx="13"/>
          </p:nvPr>
        </p:nvSpPr>
        <p:spPr/>
        <p:txBody>
          <a:bodyPr/>
          <a:lstStyle>
            <a:lvl1pPr>
              <a:defRPr/>
            </a:lvl1pPr>
          </a:lstStyle>
          <a:p>
            <a:pPr>
              <a:defRPr/>
            </a:pPr>
            <a:endParaRPr lang="fr-B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re ISL">
    <p:spTree>
      <p:nvGrpSpPr>
        <p:cNvPr id="1" name=""/>
        <p:cNvGrpSpPr/>
        <p:nvPr/>
      </p:nvGrpSpPr>
      <p:grpSpPr>
        <a:xfrm>
          <a:off x="0" y="0"/>
          <a:ext cx="0" cy="0"/>
          <a:chOff x="0" y="0"/>
          <a:chExt cx="0" cy="0"/>
        </a:xfrm>
      </p:grpSpPr>
      <p:pic>
        <p:nvPicPr>
          <p:cNvPr id="5" name="Image 8" descr="sciences du langage.PNG"/>
          <p:cNvPicPr>
            <a:picLocks noChangeAspect="1"/>
          </p:cNvPicPr>
          <p:nvPr/>
        </p:nvPicPr>
        <p:blipFill>
          <a:blip r:embed="rId2" cstate="print"/>
          <a:srcRect/>
          <a:stretch>
            <a:fillRect/>
          </a:stretch>
        </p:blipFill>
        <p:spPr bwMode="auto">
          <a:xfrm>
            <a:off x="1465263" y="37161788"/>
            <a:ext cx="4322762" cy="3276600"/>
          </a:xfrm>
          <a:prstGeom prst="rect">
            <a:avLst/>
          </a:prstGeom>
          <a:noFill/>
          <a:ln w="9525">
            <a:noFill/>
            <a:miter lim="800000"/>
            <a:headEnd/>
            <a:tailEnd/>
          </a:ln>
        </p:spPr>
      </p:pic>
      <p:pic>
        <p:nvPicPr>
          <p:cNvPr id="6" name="Image 9" descr="phonétique_analyse_large.jpg"/>
          <p:cNvPicPr>
            <a:picLocks noChangeAspect="1"/>
          </p:cNvPicPr>
          <p:nvPr/>
        </p:nvPicPr>
        <p:blipFill>
          <a:blip r:embed="rId3" cstate="print"/>
          <a:srcRect/>
          <a:stretch>
            <a:fillRect/>
          </a:stretch>
        </p:blipFill>
        <p:spPr bwMode="auto">
          <a:xfrm>
            <a:off x="7519988" y="2376488"/>
            <a:ext cx="22042437" cy="5510212"/>
          </a:xfrm>
          <a:prstGeom prst="rect">
            <a:avLst/>
          </a:prstGeom>
          <a:noFill/>
          <a:ln w="9525">
            <a:noFill/>
            <a:miter lim="800000"/>
            <a:headEnd/>
            <a:tailEnd/>
          </a:ln>
        </p:spPr>
      </p:pic>
      <p:sp>
        <p:nvSpPr>
          <p:cNvPr id="7" name="ZoneTexte 12"/>
          <p:cNvSpPr txBox="1"/>
          <p:nvPr/>
        </p:nvSpPr>
        <p:spPr>
          <a:xfrm>
            <a:off x="7434263" y="1985963"/>
            <a:ext cx="22107525" cy="5803900"/>
          </a:xfrm>
          <a:prstGeom prst="rect">
            <a:avLst/>
          </a:prstGeom>
          <a:effectLst>
            <a:outerShdw blurRad="50800" dist="38100" dir="2700000" algn="tl" rotWithShape="0">
              <a:prstClr val="black">
                <a:alpha val="40000"/>
              </a:prstClr>
            </a:outerShdw>
          </a:effectLst>
        </p:spPr>
        <p:txBody>
          <a:bodyPr wrap="none" lIns="417508" tIns="208756" rIns="417508" bIns="208756">
            <a:normAutofit/>
          </a:bodyPr>
          <a:lstStyle/>
          <a:p>
            <a:pPr marL="1565656" indent="-1565656" defTabSz="4176431" fontAlgn="auto">
              <a:spcBef>
                <a:spcPts val="0"/>
              </a:spcBef>
              <a:spcAft>
                <a:spcPts val="0"/>
              </a:spcAft>
              <a:buFont typeface="Arial" pitchFamily="34" charset="0"/>
              <a:buNone/>
              <a:defRPr/>
            </a:pPr>
            <a:r>
              <a:rPr lang="fr-FR" sz="11800">
                <a:solidFill>
                  <a:schemeClr val="bg1"/>
                </a:solidFill>
                <a:latin typeface="Calibri" pitchFamily="34" charset="0"/>
                <a:ea typeface="Calibri" pitchFamily="34" charset="0"/>
                <a:cs typeface="Times New Roman" pitchFamily="18" charset="0"/>
              </a:rPr>
              <a:t>Institut des Sciences du Langage</a:t>
            </a:r>
            <a:endParaRPr lang="fr-BE" sz="11800">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endParaRPr>
          </a:p>
        </p:txBody>
      </p:sp>
      <p:pic>
        <p:nvPicPr>
          <p:cNvPr id="8" name="Picture 1"/>
          <p:cNvPicPr>
            <a:picLocks noChangeAspect="1" noChangeArrowheads="1"/>
          </p:cNvPicPr>
          <p:nvPr/>
        </p:nvPicPr>
        <p:blipFill>
          <a:blip r:embed="rId4" cstate="print"/>
          <a:srcRect/>
          <a:stretch>
            <a:fillRect/>
          </a:stretch>
        </p:blipFill>
        <p:spPr bwMode="auto">
          <a:xfrm>
            <a:off x="823913" y="1066800"/>
            <a:ext cx="5602287" cy="2014538"/>
          </a:xfrm>
          <a:prstGeom prst="rect">
            <a:avLst/>
          </a:prstGeom>
          <a:noFill/>
          <a:ln w="9525">
            <a:noFill/>
            <a:miter lim="800000"/>
            <a:headEnd/>
            <a:tailEnd/>
          </a:ln>
        </p:spPr>
      </p:pic>
      <p:sp>
        <p:nvSpPr>
          <p:cNvPr id="14" name="Sous-titre 2"/>
          <p:cNvSpPr>
            <a:spLocks noGrp="1"/>
          </p:cNvSpPr>
          <p:nvPr>
            <p:ph type="subTitle" idx="1"/>
          </p:nvPr>
        </p:nvSpPr>
        <p:spPr>
          <a:xfrm>
            <a:off x="7214327" y="11235599"/>
            <a:ext cx="22493578" cy="1910501"/>
          </a:xfrm>
        </p:spPr>
        <p:txBody>
          <a:bodyPr>
            <a:noAutofit/>
          </a:bodyPr>
          <a:lstStyle>
            <a:lvl1pPr marL="1565656" indent="-1565656" algn="l">
              <a:buNone/>
              <a:defRPr kumimoji="0" lang="fr-BE" sz="10500" b="0" i="0" u="none" strike="noStrike" kern="1200" cap="none" spc="0" normalizeH="0" baseline="0" noProof="0" dirty="0" smtClean="0">
                <a:ln>
                  <a:noFill/>
                </a:ln>
                <a:solidFill>
                  <a:srgbClr val="454545"/>
                </a:solidFill>
                <a:effectLst/>
                <a:uLnTx/>
                <a:uFillTx/>
                <a:latin typeface="Calibri" pitchFamily="34" charset="0"/>
                <a:ea typeface="Calibri" pitchFamily="34" charset="0"/>
                <a:cs typeface="Times New Roman" pitchFamily="18" charset="0"/>
              </a:defRPr>
            </a:lvl1pPr>
            <a:lvl2pPr marL="2087542" indent="0" algn="ctr">
              <a:buNone/>
              <a:defRPr>
                <a:solidFill>
                  <a:schemeClr val="tx1">
                    <a:tint val="75000"/>
                  </a:schemeClr>
                </a:solidFill>
              </a:defRPr>
            </a:lvl2pPr>
            <a:lvl3pPr marL="4175088" indent="0" algn="ctr">
              <a:buNone/>
              <a:defRPr>
                <a:solidFill>
                  <a:schemeClr val="tx1">
                    <a:tint val="75000"/>
                  </a:schemeClr>
                </a:solidFill>
              </a:defRPr>
            </a:lvl3pPr>
            <a:lvl4pPr marL="6262630" indent="0" algn="ctr">
              <a:buNone/>
              <a:defRPr>
                <a:solidFill>
                  <a:schemeClr val="tx1">
                    <a:tint val="75000"/>
                  </a:schemeClr>
                </a:solidFill>
              </a:defRPr>
            </a:lvl4pPr>
            <a:lvl5pPr marL="8350177" indent="0" algn="ctr">
              <a:buNone/>
              <a:defRPr>
                <a:solidFill>
                  <a:schemeClr val="tx1">
                    <a:tint val="75000"/>
                  </a:schemeClr>
                </a:solidFill>
              </a:defRPr>
            </a:lvl5pPr>
            <a:lvl6pPr marL="10437719" indent="0" algn="ctr">
              <a:buNone/>
              <a:defRPr>
                <a:solidFill>
                  <a:schemeClr val="tx1">
                    <a:tint val="75000"/>
                  </a:schemeClr>
                </a:solidFill>
              </a:defRPr>
            </a:lvl6pPr>
            <a:lvl7pPr marL="12525261" indent="0" algn="ctr">
              <a:buNone/>
              <a:defRPr>
                <a:solidFill>
                  <a:schemeClr val="tx1">
                    <a:tint val="75000"/>
                  </a:schemeClr>
                </a:solidFill>
              </a:defRPr>
            </a:lvl7pPr>
            <a:lvl8pPr marL="14612807" indent="0" algn="ctr">
              <a:buNone/>
              <a:defRPr>
                <a:solidFill>
                  <a:schemeClr val="tx1">
                    <a:tint val="75000"/>
                  </a:schemeClr>
                </a:solidFill>
              </a:defRPr>
            </a:lvl8pPr>
            <a:lvl9pPr marL="16700349" indent="0" algn="ctr">
              <a:buNone/>
              <a:defRPr>
                <a:solidFill>
                  <a:schemeClr val="tx1">
                    <a:tint val="75000"/>
                  </a:schemeClr>
                </a:solidFill>
              </a:defRPr>
            </a:lvl9pPr>
          </a:lstStyle>
          <a:p>
            <a:pPr lvl="0"/>
            <a:r>
              <a:rPr lang="en-US" dirty="0"/>
              <a:t>Cliquez pour modifier le style des sous-titres du masque</a:t>
            </a:r>
            <a:endParaRPr lang="fr-BE" dirty="0"/>
          </a:p>
        </p:txBody>
      </p:sp>
      <p:sp>
        <p:nvSpPr>
          <p:cNvPr id="17" name="Titre 14"/>
          <p:cNvSpPr>
            <a:spLocks noGrp="1"/>
          </p:cNvSpPr>
          <p:nvPr>
            <p:ph type="title"/>
          </p:nvPr>
        </p:nvSpPr>
        <p:spPr>
          <a:xfrm>
            <a:off x="7214329" y="9397410"/>
            <a:ext cx="22588088" cy="2288010"/>
          </a:xfrm>
        </p:spPr>
        <p:txBody>
          <a:bodyPr>
            <a:noAutofit/>
          </a:bodyPr>
          <a:lstStyle>
            <a:lvl1pPr algn="l">
              <a:defRPr kumimoji="0" lang="fr-BE" sz="14400" b="1" i="0" u="none" strike="noStrike" kern="1200" cap="none" spc="0" normalizeH="0" baseline="0" noProof="0" dirty="0" smtClean="0">
                <a:ln>
                  <a:noFill/>
                </a:ln>
                <a:solidFill>
                  <a:schemeClr val="accent2"/>
                </a:solidFill>
                <a:effectLst/>
                <a:uLnTx/>
                <a:uFillTx/>
                <a:latin typeface="Calibri" pitchFamily="34" charset="0"/>
                <a:ea typeface="Calibri" pitchFamily="34" charset="0"/>
                <a:cs typeface="Times New Roman" pitchFamily="18" charset="0"/>
              </a:defRPr>
            </a:lvl1pPr>
          </a:lstStyle>
          <a:p>
            <a:pPr lvl="0"/>
            <a:r>
              <a:rPr lang="fr-FR"/>
              <a:t>Cliquez pour modifier le style du titre</a:t>
            </a:r>
            <a:endParaRPr lang="fr-BE" dirty="0"/>
          </a:p>
        </p:txBody>
      </p:sp>
      <p:sp>
        <p:nvSpPr>
          <p:cNvPr id="19" name="Espace réservé du contenu 2"/>
          <p:cNvSpPr>
            <a:spLocks noGrp="1"/>
          </p:cNvSpPr>
          <p:nvPr>
            <p:ph idx="12"/>
          </p:nvPr>
        </p:nvSpPr>
        <p:spPr>
          <a:xfrm>
            <a:off x="7145369" y="14606778"/>
            <a:ext cx="22558034" cy="25534808"/>
          </a:xfrm>
        </p:spPr>
        <p:txBody>
          <a:bodyPr>
            <a:normAutofit/>
          </a:bodyPr>
          <a:lstStyle>
            <a:lvl1pPr>
              <a:buFontTx/>
              <a:buNone/>
              <a:defRPr kumimoji="0" lang="fr-FR" sz="7400" b="0" i="0" u="none" strike="noStrike" kern="1200" cap="none" normalizeH="0" baseline="0" dirty="0" smtClean="0">
                <a:ln>
                  <a:noFill/>
                </a:ln>
                <a:solidFill>
                  <a:srgbClr val="454545"/>
                </a:solidFill>
                <a:effectLst/>
                <a:latin typeface="Calibri" pitchFamily="34" charset="0"/>
                <a:ea typeface="Times New Roman" pitchFamily="18" charset="0"/>
                <a:cs typeface="Times New Roman" pitchFamily="18" charset="0"/>
              </a:defRPr>
            </a:lvl1pPr>
            <a:lvl2pPr marL="826322" indent="-826322">
              <a:buClr>
                <a:srgbClr val="00ABCC"/>
              </a:buClr>
              <a:buFont typeface="Wingdings" pitchFamily="2" charset="2"/>
              <a:buChar char="§"/>
              <a:defRPr kumimoji="0" lang="fr-FR" sz="70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2pPr>
            <a:lvl3pPr marL="2044053" indent="-826322">
              <a:buClr>
                <a:srgbClr val="C44C4C"/>
              </a:buClr>
              <a:buFont typeface="Wingdings" pitchFamily="2" charset="2"/>
              <a:buChar char="§"/>
              <a:defRPr kumimoji="0" lang="fr-FR" sz="61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3pPr>
            <a:lvl4pPr marL="3261789" indent="-826322">
              <a:buClr>
                <a:schemeClr val="bg1">
                  <a:lumMod val="65000"/>
                </a:schemeClr>
              </a:buClr>
              <a:buFont typeface="Wingdings" pitchFamily="2" charset="2"/>
              <a:buChar char="§"/>
              <a:defRPr sz="5200">
                <a:solidFill>
                  <a:srgbClr val="454545"/>
                </a:solidFill>
              </a:defRPr>
            </a:lvl4pPr>
            <a:lvl5pPr marL="4523013" indent="-782828">
              <a:buFont typeface="Wingdings" pitchFamily="2" charset="2"/>
              <a:buChar char="§"/>
              <a:defRPr sz="4400">
                <a:solidFill>
                  <a:srgbClr val="454545"/>
                </a:solidFill>
              </a:defRPr>
            </a:lvl5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9" name="Espace réservé du pied de page 13"/>
          <p:cNvSpPr>
            <a:spLocks noGrp="1"/>
          </p:cNvSpPr>
          <p:nvPr>
            <p:ph type="ftr" sz="quarter" idx="13"/>
          </p:nvPr>
        </p:nvSpPr>
        <p:spPr/>
        <p:txBody>
          <a:bodyPr/>
          <a:lstStyle>
            <a:lvl1pPr>
              <a:defRPr/>
            </a:lvl1pPr>
          </a:lstStyle>
          <a:p>
            <a:pPr>
              <a:defRPr/>
            </a:pPr>
            <a:endParaRPr lang="fr-B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re Droit">
    <p:spTree>
      <p:nvGrpSpPr>
        <p:cNvPr id="1" name=""/>
        <p:cNvGrpSpPr/>
        <p:nvPr/>
      </p:nvGrpSpPr>
      <p:grpSpPr>
        <a:xfrm>
          <a:off x="0" y="0"/>
          <a:ext cx="0" cy="0"/>
          <a:chOff x="0" y="0"/>
          <a:chExt cx="0" cy="0"/>
        </a:xfrm>
      </p:grpSpPr>
      <p:pic>
        <p:nvPicPr>
          <p:cNvPr id="5" name="Picture 1"/>
          <p:cNvPicPr>
            <a:picLocks noChangeAspect="1" noChangeArrowheads="1"/>
          </p:cNvPicPr>
          <p:nvPr/>
        </p:nvPicPr>
        <p:blipFill>
          <a:blip r:embed="rId2" cstate="print"/>
          <a:srcRect/>
          <a:stretch>
            <a:fillRect/>
          </a:stretch>
        </p:blipFill>
        <p:spPr bwMode="auto">
          <a:xfrm>
            <a:off x="2303463" y="37053838"/>
            <a:ext cx="2736850" cy="3290887"/>
          </a:xfrm>
          <a:prstGeom prst="rect">
            <a:avLst/>
          </a:prstGeom>
          <a:noFill/>
          <a:ln w="9525">
            <a:noFill/>
            <a:miter lim="800000"/>
            <a:headEnd/>
            <a:tailEnd/>
          </a:ln>
        </p:spPr>
      </p:pic>
      <p:pic>
        <p:nvPicPr>
          <p:cNvPr id="6" name="Image 9" descr="sciences_etudiants_large.jpg"/>
          <p:cNvPicPr>
            <a:picLocks noChangeAspect="1"/>
          </p:cNvPicPr>
          <p:nvPr/>
        </p:nvPicPr>
        <p:blipFill>
          <a:blip r:embed="rId3" cstate="print">
            <a:lum bright="14000"/>
          </a:blip>
          <a:srcRect/>
          <a:stretch>
            <a:fillRect/>
          </a:stretch>
        </p:blipFill>
        <p:spPr bwMode="auto">
          <a:xfrm>
            <a:off x="7529513" y="2357438"/>
            <a:ext cx="22050375" cy="5510212"/>
          </a:xfrm>
          <a:prstGeom prst="rect">
            <a:avLst/>
          </a:prstGeom>
          <a:noFill/>
          <a:ln w="9525">
            <a:noFill/>
            <a:miter lim="800000"/>
            <a:headEnd/>
            <a:tailEnd/>
          </a:ln>
        </p:spPr>
      </p:pic>
      <p:sp>
        <p:nvSpPr>
          <p:cNvPr id="7" name="ZoneTexte 12"/>
          <p:cNvSpPr txBox="1"/>
          <p:nvPr/>
        </p:nvSpPr>
        <p:spPr>
          <a:xfrm>
            <a:off x="7434263" y="1985963"/>
            <a:ext cx="22107525" cy="5803900"/>
          </a:xfrm>
          <a:prstGeom prst="rect">
            <a:avLst/>
          </a:prstGeom>
          <a:effectLst>
            <a:outerShdw blurRad="50800" dist="38100" dir="2700000" algn="tl" rotWithShape="0">
              <a:prstClr val="black">
                <a:alpha val="40000"/>
              </a:prstClr>
            </a:outerShdw>
          </a:effectLst>
        </p:spPr>
        <p:txBody>
          <a:bodyPr wrap="none" lIns="417508" tIns="208756" rIns="417508" bIns="208756">
            <a:normAutofit/>
          </a:bodyPr>
          <a:lstStyle/>
          <a:p>
            <a:pPr marL="1565656" indent="-1565656" defTabSz="4176431" fontAlgn="auto">
              <a:spcBef>
                <a:spcPts val="0"/>
              </a:spcBef>
              <a:spcAft>
                <a:spcPts val="0"/>
              </a:spcAft>
              <a:buFont typeface="Arial" pitchFamily="34" charset="0"/>
              <a:buNone/>
              <a:defRPr/>
            </a:pPr>
            <a:r>
              <a:rPr lang="fr-FR" sz="11800">
                <a:solidFill>
                  <a:schemeClr val="bg1"/>
                </a:solidFill>
                <a:latin typeface="Calibri" pitchFamily="34" charset="0"/>
                <a:ea typeface="Calibri" pitchFamily="34" charset="0"/>
                <a:cs typeface="Times New Roman" pitchFamily="18" charset="0"/>
              </a:rPr>
              <a:t>Institut des Sciences Juridiques</a:t>
            </a:r>
            <a:endParaRPr lang="fr-BE" sz="11800">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endParaRPr>
          </a:p>
        </p:txBody>
      </p:sp>
      <p:pic>
        <p:nvPicPr>
          <p:cNvPr id="8" name="Picture 1"/>
          <p:cNvPicPr>
            <a:picLocks noChangeAspect="1" noChangeArrowheads="1"/>
          </p:cNvPicPr>
          <p:nvPr/>
        </p:nvPicPr>
        <p:blipFill>
          <a:blip r:embed="rId4" cstate="print"/>
          <a:srcRect/>
          <a:stretch>
            <a:fillRect/>
          </a:stretch>
        </p:blipFill>
        <p:spPr bwMode="auto">
          <a:xfrm>
            <a:off x="823913" y="1066800"/>
            <a:ext cx="5602287" cy="2014538"/>
          </a:xfrm>
          <a:prstGeom prst="rect">
            <a:avLst/>
          </a:prstGeom>
          <a:noFill/>
          <a:ln w="9525">
            <a:noFill/>
            <a:miter lim="800000"/>
            <a:headEnd/>
            <a:tailEnd/>
          </a:ln>
        </p:spPr>
      </p:pic>
      <p:sp>
        <p:nvSpPr>
          <p:cNvPr id="14" name="Sous-titre 2"/>
          <p:cNvSpPr>
            <a:spLocks noGrp="1"/>
          </p:cNvSpPr>
          <p:nvPr>
            <p:ph type="subTitle" idx="1"/>
          </p:nvPr>
        </p:nvSpPr>
        <p:spPr>
          <a:xfrm>
            <a:off x="7214327" y="11235599"/>
            <a:ext cx="22493578" cy="1910501"/>
          </a:xfrm>
        </p:spPr>
        <p:txBody>
          <a:bodyPr>
            <a:noAutofit/>
          </a:bodyPr>
          <a:lstStyle>
            <a:lvl1pPr marL="1565656" indent="-1565656" algn="l">
              <a:buNone/>
              <a:defRPr kumimoji="0" lang="fr-BE" sz="10500" b="0" i="0" u="none" strike="noStrike" kern="1200" cap="none" spc="0" normalizeH="0" baseline="0" noProof="0" dirty="0" smtClean="0">
                <a:ln>
                  <a:noFill/>
                </a:ln>
                <a:solidFill>
                  <a:srgbClr val="454545"/>
                </a:solidFill>
                <a:effectLst/>
                <a:uLnTx/>
                <a:uFillTx/>
                <a:latin typeface="Calibri" pitchFamily="34" charset="0"/>
                <a:ea typeface="Calibri" pitchFamily="34" charset="0"/>
                <a:cs typeface="Times New Roman" pitchFamily="18" charset="0"/>
              </a:defRPr>
            </a:lvl1pPr>
            <a:lvl2pPr marL="2087542" indent="0" algn="ctr">
              <a:buNone/>
              <a:defRPr>
                <a:solidFill>
                  <a:schemeClr val="tx1">
                    <a:tint val="75000"/>
                  </a:schemeClr>
                </a:solidFill>
              </a:defRPr>
            </a:lvl2pPr>
            <a:lvl3pPr marL="4175088" indent="0" algn="ctr">
              <a:buNone/>
              <a:defRPr>
                <a:solidFill>
                  <a:schemeClr val="tx1">
                    <a:tint val="75000"/>
                  </a:schemeClr>
                </a:solidFill>
              </a:defRPr>
            </a:lvl3pPr>
            <a:lvl4pPr marL="6262630" indent="0" algn="ctr">
              <a:buNone/>
              <a:defRPr>
                <a:solidFill>
                  <a:schemeClr val="tx1">
                    <a:tint val="75000"/>
                  </a:schemeClr>
                </a:solidFill>
              </a:defRPr>
            </a:lvl4pPr>
            <a:lvl5pPr marL="8350177" indent="0" algn="ctr">
              <a:buNone/>
              <a:defRPr>
                <a:solidFill>
                  <a:schemeClr val="tx1">
                    <a:tint val="75000"/>
                  </a:schemeClr>
                </a:solidFill>
              </a:defRPr>
            </a:lvl5pPr>
            <a:lvl6pPr marL="10437719" indent="0" algn="ctr">
              <a:buNone/>
              <a:defRPr>
                <a:solidFill>
                  <a:schemeClr val="tx1">
                    <a:tint val="75000"/>
                  </a:schemeClr>
                </a:solidFill>
              </a:defRPr>
            </a:lvl6pPr>
            <a:lvl7pPr marL="12525261" indent="0" algn="ctr">
              <a:buNone/>
              <a:defRPr>
                <a:solidFill>
                  <a:schemeClr val="tx1">
                    <a:tint val="75000"/>
                  </a:schemeClr>
                </a:solidFill>
              </a:defRPr>
            </a:lvl7pPr>
            <a:lvl8pPr marL="14612807" indent="0" algn="ctr">
              <a:buNone/>
              <a:defRPr>
                <a:solidFill>
                  <a:schemeClr val="tx1">
                    <a:tint val="75000"/>
                  </a:schemeClr>
                </a:solidFill>
              </a:defRPr>
            </a:lvl8pPr>
            <a:lvl9pPr marL="16700349" indent="0" algn="ctr">
              <a:buNone/>
              <a:defRPr>
                <a:solidFill>
                  <a:schemeClr val="tx1">
                    <a:tint val="75000"/>
                  </a:schemeClr>
                </a:solidFill>
              </a:defRPr>
            </a:lvl9pPr>
          </a:lstStyle>
          <a:p>
            <a:pPr lvl="0"/>
            <a:r>
              <a:rPr lang="en-US" dirty="0"/>
              <a:t>Cliquez pour modifier le style des sous-titres du masque</a:t>
            </a:r>
            <a:endParaRPr lang="fr-BE" dirty="0"/>
          </a:p>
        </p:txBody>
      </p:sp>
      <p:sp>
        <p:nvSpPr>
          <p:cNvPr id="17" name="Titre 14"/>
          <p:cNvSpPr>
            <a:spLocks noGrp="1"/>
          </p:cNvSpPr>
          <p:nvPr>
            <p:ph type="title"/>
          </p:nvPr>
        </p:nvSpPr>
        <p:spPr>
          <a:xfrm>
            <a:off x="7214329" y="9397410"/>
            <a:ext cx="22588088" cy="2288010"/>
          </a:xfrm>
        </p:spPr>
        <p:txBody>
          <a:bodyPr>
            <a:noAutofit/>
          </a:bodyPr>
          <a:lstStyle>
            <a:lvl1pPr algn="l">
              <a:defRPr kumimoji="0" lang="fr-BE" sz="14400" b="1" i="0" u="none" strike="noStrike" kern="1200" cap="none" spc="0" normalizeH="0" baseline="0" noProof="0" dirty="0" smtClean="0">
                <a:ln>
                  <a:noFill/>
                </a:ln>
                <a:solidFill>
                  <a:schemeClr val="accent2"/>
                </a:solidFill>
                <a:effectLst/>
                <a:uLnTx/>
                <a:uFillTx/>
                <a:latin typeface="Calibri" pitchFamily="34" charset="0"/>
                <a:ea typeface="Calibri" pitchFamily="34" charset="0"/>
                <a:cs typeface="Times New Roman" pitchFamily="18" charset="0"/>
              </a:defRPr>
            </a:lvl1pPr>
          </a:lstStyle>
          <a:p>
            <a:pPr lvl="0"/>
            <a:r>
              <a:rPr lang="fr-FR"/>
              <a:t>Cliquez pour modifier le style du titre</a:t>
            </a:r>
            <a:endParaRPr lang="fr-BE" dirty="0"/>
          </a:p>
        </p:txBody>
      </p:sp>
      <p:sp>
        <p:nvSpPr>
          <p:cNvPr id="19" name="Espace réservé du contenu 2"/>
          <p:cNvSpPr>
            <a:spLocks noGrp="1"/>
          </p:cNvSpPr>
          <p:nvPr>
            <p:ph idx="12"/>
          </p:nvPr>
        </p:nvSpPr>
        <p:spPr>
          <a:xfrm>
            <a:off x="7145369" y="14606778"/>
            <a:ext cx="22558034" cy="25534808"/>
          </a:xfrm>
        </p:spPr>
        <p:txBody>
          <a:bodyPr>
            <a:normAutofit/>
          </a:bodyPr>
          <a:lstStyle>
            <a:lvl1pPr>
              <a:buFontTx/>
              <a:buNone/>
              <a:defRPr kumimoji="0" lang="fr-FR" sz="7400" b="0" i="0" u="none" strike="noStrike" kern="1200" cap="none" normalizeH="0" baseline="0" dirty="0" smtClean="0">
                <a:ln>
                  <a:noFill/>
                </a:ln>
                <a:solidFill>
                  <a:srgbClr val="454545"/>
                </a:solidFill>
                <a:effectLst/>
                <a:latin typeface="Calibri" pitchFamily="34" charset="0"/>
                <a:ea typeface="Times New Roman" pitchFamily="18" charset="0"/>
                <a:cs typeface="Times New Roman" pitchFamily="18" charset="0"/>
              </a:defRPr>
            </a:lvl1pPr>
            <a:lvl2pPr marL="826322" indent="-826322">
              <a:buClr>
                <a:srgbClr val="00ABCC"/>
              </a:buClr>
              <a:buFont typeface="Wingdings" pitchFamily="2" charset="2"/>
              <a:buChar char="§"/>
              <a:defRPr kumimoji="0" lang="fr-FR" sz="70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2pPr>
            <a:lvl3pPr marL="2044053" indent="-826322">
              <a:buClr>
                <a:srgbClr val="C44C4C"/>
              </a:buClr>
              <a:buFont typeface="Wingdings" pitchFamily="2" charset="2"/>
              <a:buChar char="§"/>
              <a:defRPr kumimoji="0" lang="fr-FR" sz="61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3pPr>
            <a:lvl4pPr marL="3261789" indent="-826322">
              <a:buClr>
                <a:schemeClr val="bg1">
                  <a:lumMod val="65000"/>
                </a:schemeClr>
              </a:buClr>
              <a:buFont typeface="Wingdings" pitchFamily="2" charset="2"/>
              <a:buChar char="§"/>
              <a:defRPr sz="5200">
                <a:solidFill>
                  <a:srgbClr val="454545"/>
                </a:solidFill>
              </a:defRPr>
            </a:lvl4pPr>
            <a:lvl5pPr marL="4523013" indent="-782828">
              <a:buFont typeface="Wingdings" pitchFamily="2" charset="2"/>
              <a:buChar char="§"/>
              <a:defRPr sz="4400">
                <a:solidFill>
                  <a:srgbClr val="454545"/>
                </a:solidFill>
              </a:defRPr>
            </a:lvl5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9" name="Espace réservé du pied de page 13"/>
          <p:cNvSpPr>
            <a:spLocks noGrp="1"/>
          </p:cNvSpPr>
          <p:nvPr>
            <p:ph type="ftr" sz="quarter" idx="13"/>
          </p:nvPr>
        </p:nvSpPr>
        <p:spPr/>
        <p:txBody>
          <a:bodyPr/>
          <a:lstStyle>
            <a:lvl1pPr>
              <a:defRPr/>
            </a:lvl1pPr>
          </a:lstStyle>
          <a:p>
            <a:pPr>
              <a:defRPr/>
            </a:pPr>
            <a:endParaRPr lang="fr-B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re SHS">
    <p:spTree>
      <p:nvGrpSpPr>
        <p:cNvPr id="1" name=""/>
        <p:cNvGrpSpPr/>
        <p:nvPr/>
      </p:nvGrpSpPr>
      <p:grpSpPr>
        <a:xfrm>
          <a:off x="0" y="0"/>
          <a:ext cx="0" cy="0"/>
          <a:chOff x="0" y="0"/>
          <a:chExt cx="0" cy="0"/>
        </a:xfrm>
      </p:grpSpPr>
      <p:pic>
        <p:nvPicPr>
          <p:cNvPr id="5" name="Image 9" descr="shs.jpg"/>
          <p:cNvPicPr>
            <a:picLocks noChangeAspect="1"/>
          </p:cNvPicPr>
          <p:nvPr/>
        </p:nvPicPr>
        <p:blipFill>
          <a:blip r:embed="rId2" cstate="print">
            <a:lum bright="10000"/>
          </a:blip>
          <a:srcRect/>
          <a:stretch>
            <a:fillRect/>
          </a:stretch>
        </p:blipFill>
        <p:spPr bwMode="auto">
          <a:xfrm>
            <a:off x="7529513" y="2393950"/>
            <a:ext cx="22039262" cy="5510213"/>
          </a:xfrm>
          <a:prstGeom prst="rect">
            <a:avLst/>
          </a:prstGeom>
          <a:noFill/>
          <a:ln w="9525">
            <a:noFill/>
            <a:miter lim="800000"/>
            <a:headEnd/>
            <a:tailEnd/>
          </a:ln>
        </p:spPr>
      </p:pic>
      <p:sp>
        <p:nvSpPr>
          <p:cNvPr id="6" name="ZoneTexte 16"/>
          <p:cNvSpPr txBox="1"/>
          <p:nvPr/>
        </p:nvSpPr>
        <p:spPr>
          <a:xfrm>
            <a:off x="7434263" y="1985963"/>
            <a:ext cx="22107525" cy="5803900"/>
          </a:xfrm>
          <a:prstGeom prst="rect">
            <a:avLst/>
          </a:prstGeom>
          <a:effectLst>
            <a:outerShdw blurRad="50800" dist="38100" dir="2700000" algn="tl" rotWithShape="0">
              <a:prstClr val="black">
                <a:alpha val="40000"/>
              </a:prstClr>
            </a:outerShdw>
          </a:effectLst>
        </p:spPr>
        <p:txBody>
          <a:bodyPr wrap="none" lIns="417508" tIns="208756" rIns="417508" bIns="208756">
            <a:normAutofit/>
          </a:bodyPr>
          <a:lstStyle/>
          <a:p>
            <a:pPr marL="1565656" indent="-1565656" defTabSz="4176431" fontAlgn="auto">
              <a:spcBef>
                <a:spcPts val="0"/>
              </a:spcBef>
              <a:spcAft>
                <a:spcPts val="0"/>
              </a:spcAft>
              <a:buFont typeface="Arial" pitchFamily="34" charset="0"/>
              <a:buNone/>
              <a:defRPr/>
            </a:pPr>
            <a:r>
              <a:rPr lang="fr-FR" sz="11800">
                <a:solidFill>
                  <a:schemeClr val="bg1"/>
                </a:solidFill>
                <a:effectLst>
                  <a:outerShdw blurRad="203200" dist="38100" dir="2700000" algn="tl" rotWithShape="0">
                    <a:prstClr val="black">
                      <a:alpha val="91000"/>
                    </a:prstClr>
                  </a:outerShdw>
                </a:effectLst>
                <a:latin typeface="Calibri" pitchFamily="34" charset="0"/>
                <a:ea typeface="Calibri" pitchFamily="34" charset="0"/>
                <a:cs typeface="Times New Roman" pitchFamily="18" charset="0"/>
              </a:rPr>
              <a:t>Institut des Sciences </a:t>
            </a:r>
          </a:p>
          <a:p>
            <a:pPr marL="1565656" indent="-1565656" defTabSz="4176431" fontAlgn="auto">
              <a:spcBef>
                <a:spcPts val="0"/>
              </a:spcBef>
              <a:spcAft>
                <a:spcPts val="0"/>
              </a:spcAft>
              <a:buFont typeface="Arial" pitchFamily="34" charset="0"/>
              <a:buNone/>
              <a:defRPr/>
            </a:pPr>
            <a:r>
              <a:rPr lang="fr-FR" sz="11800">
                <a:solidFill>
                  <a:schemeClr val="bg1"/>
                </a:solidFill>
                <a:effectLst>
                  <a:outerShdw blurRad="203200" dist="38100" dir="2700000" algn="tl" rotWithShape="0">
                    <a:prstClr val="black">
                      <a:alpha val="91000"/>
                    </a:prstClr>
                  </a:outerShdw>
                </a:effectLst>
                <a:latin typeface="Calibri" pitchFamily="34" charset="0"/>
                <a:ea typeface="Calibri" pitchFamily="34" charset="0"/>
                <a:cs typeface="Times New Roman" pitchFamily="18" charset="0"/>
              </a:rPr>
              <a:t>	Humaines et Sociales</a:t>
            </a:r>
            <a:endParaRPr lang="fr-BE" sz="11800">
              <a:solidFill>
                <a:schemeClr val="bg1"/>
              </a:solidFill>
              <a:effectLst>
                <a:outerShdw blurRad="203200" dist="38100" dir="2700000" algn="tl" rotWithShape="0">
                  <a:prstClr val="black">
                    <a:alpha val="91000"/>
                  </a:prstClr>
                </a:outerShdw>
              </a:effectLst>
              <a:latin typeface="Calibri" pitchFamily="34" charset="0"/>
              <a:ea typeface="Calibri" pitchFamily="34" charset="0"/>
              <a:cs typeface="Times New Roman" pitchFamily="18" charset="0"/>
            </a:endParaRPr>
          </a:p>
        </p:txBody>
      </p:sp>
      <p:pic>
        <p:nvPicPr>
          <p:cNvPr id="7" name="Picture 1"/>
          <p:cNvPicPr>
            <a:picLocks noChangeAspect="1" noChangeArrowheads="1"/>
          </p:cNvPicPr>
          <p:nvPr/>
        </p:nvPicPr>
        <p:blipFill>
          <a:blip r:embed="rId3" cstate="print"/>
          <a:srcRect/>
          <a:stretch>
            <a:fillRect/>
          </a:stretch>
        </p:blipFill>
        <p:spPr bwMode="auto">
          <a:xfrm>
            <a:off x="823913" y="1066800"/>
            <a:ext cx="5602287" cy="2014538"/>
          </a:xfrm>
          <a:prstGeom prst="rect">
            <a:avLst/>
          </a:prstGeom>
          <a:noFill/>
          <a:ln w="9525">
            <a:noFill/>
            <a:miter lim="800000"/>
            <a:headEnd/>
            <a:tailEnd/>
          </a:ln>
        </p:spPr>
      </p:pic>
      <p:pic>
        <p:nvPicPr>
          <p:cNvPr id="8" name="Picture 3"/>
          <p:cNvPicPr>
            <a:picLocks noChangeAspect="1" noChangeArrowheads="1"/>
          </p:cNvPicPr>
          <p:nvPr/>
        </p:nvPicPr>
        <p:blipFill>
          <a:blip r:embed="rId4" cstate="print"/>
          <a:srcRect/>
          <a:stretch>
            <a:fillRect/>
          </a:stretch>
        </p:blipFill>
        <p:spPr bwMode="auto">
          <a:xfrm>
            <a:off x="703263" y="37931725"/>
            <a:ext cx="5522912" cy="2563813"/>
          </a:xfrm>
          <a:prstGeom prst="rect">
            <a:avLst/>
          </a:prstGeom>
          <a:noFill/>
          <a:ln w="9525">
            <a:noFill/>
            <a:miter lim="800000"/>
            <a:headEnd/>
            <a:tailEnd/>
          </a:ln>
        </p:spPr>
      </p:pic>
      <p:sp>
        <p:nvSpPr>
          <p:cNvPr id="19" name="Sous-titre 2"/>
          <p:cNvSpPr>
            <a:spLocks noGrp="1"/>
          </p:cNvSpPr>
          <p:nvPr>
            <p:ph type="subTitle" idx="1"/>
          </p:nvPr>
        </p:nvSpPr>
        <p:spPr>
          <a:xfrm>
            <a:off x="7214327" y="11235599"/>
            <a:ext cx="22493578" cy="1910501"/>
          </a:xfrm>
        </p:spPr>
        <p:txBody>
          <a:bodyPr>
            <a:noAutofit/>
          </a:bodyPr>
          <a:lstStyle>
            <a:lvl1pPr marL="1565656" indent="-1565656" algn="l">
              <a:buNone/>
              <a:defRPr kumimoji="0" lang="fr-BE" sz="10500" b="0" i="0" u="none" strike="noStrike" kern="1200" cap="none" spc="0" normalizeH="0" baseline="0" noProof="0" dirty="0" smtClean="0">
                <a:ln>
                  <a:noFill/>
                </a:ln>
                <a:solidFill>
                  <a:srgbClr val="454545"/>
                </a:solidFill>
                <a:effectLst/>
                <a:uLnTx/>
                <a:uFillTx/>
                <a:latin typeface="Calibri" pitchFamily="34" charset="0"/>
                <a:ea typeface="Calibri" pitchFamily="34" charset="0"/>
                <a:cs typeface="Times New Roman" pitchFamily="18" charset="0"/>
              </a:defRPr>
            </a:lvl1pPr>
            <a:lvl2pPr marL="2087542" indent="0" algn="ctr">
              <a:buNone/>
              <a:defRPr>
                <a:solidFill>
                  <a:schemeClr val="tx1">
                    <a:tint val="75000"/>
                  </a:schemeClr>
                </a:solidFill>
              </a:defRPr>
            </a:lvl2pPr>
            <a:lvl3pPr marL="4175088" indent="0" algn="ctr">
              <a:buNone/>
              <a:defRPr>
                <a:solidFill>
                  <a:schemeClr val="tx1">
                    <a:tint val="75000"/>
                  </a:schemeClr>
                </a:solidFill>
              </a:defRPr>
            </a:lvl3pPr>
            <a:lvl4pPr marL="6262630" indent="0" algn="ctr">
              <a:buNone/>
              <a:defRPr>
                <a:solidFill>
                  <a:schemeClr val="tx1">
                    <a:tint val="75000"/>
                  </a:schemeClr>
                </a:solidFill>
              </a:defRPr>
            </a:lvl4pPr>
            <a:lvl5pPr marL="8350177" indent="0" algn="ctr">
              <a:buNone/>
              <a:defRPr>
                <a:solidFill>
                  <a:schemeClr val="tx1">
                    <a:tint val="75000"/>
                  </a:schemeClr>
                </a:solidFill>
              </a:defRPr>
            </a:lvl5pPr>
            <a:lvl6pPr marL="10437719" indent="0" algn="ctr">
              <a:buNone/>
              <a:defRPr>
                <a:solidFill>
                  <a:schemeClr val="tx1">
                    <a:tint val="75000"/>
                  </a:schemeClr>
                </a:solidFill>
              </a:defRPr>
            </a:lvl6pPr>
            <a:lvl7pPr marL="12525261" indent="0" algn="ctr">
              <a:buNone/>
              <a:defRPr>
                <a:solidFill>
                  <a:schemeClr val="tx1">
                    <a:tint val="75000"/>
                  </a:schemeClr>
                </a:solidFill>
              </a:defRPr>
            </a:lvl7pPr>
            <a:lvl8pPr marL="14612807" indent="0" algn="ctr">
              <a:buNone/>
              <a:defRPr>
                <a:solidFill>
                  <a:schemeClr val="tx1">
                    <a:tint val="75000"/>
                  </a:schemeClr>
                </a:solidFill>
              </a:defRPr>
            </a:lvl8pPr>
            <a:lvl9pPr marL="16700349" indent="0" algn="ctr">
              <a:buNone/>
              <a:defRPr>
                <a:solidFill>
                  <a:schemeClr val="tx1">
                    <a:tint val="75000"/>
                  </a:schemeClr>
                </a:solidFill>
              </a:defRPr>
            </a:lvl9pPr>
          </a:lstStyle>
          <a:p>
            <a:pPr lvl="0"/>
            <a:r>
              <a:rPr lang="en-US" dirty="0"/>
              <a:t>Cliquez pour modifier le style des sous-titres du masque</a:t>
            </a:r>
            <a:endParaRPr lang="fr-BE" dirty="0"/>
          </a:p>
        </p:txBody>
      </p:sp>
      <p:sp>
        <p:nvSpPr>
          <p:cNvPr id="20" name="Titre 14"/>
          <p:cNvSpPr>
            <a:spLocks noGrp="1"/>
          </p:cNvSpPr>
          <p:nvPr>
            <p:ph type="title"/>
          </p:nvPr>
        </p:nvSpPr>
        <p:spPr>
          <a:xfrm>
            <a:off x="7214329" y="9397410"/>
            <a:ext cx="22588088" cy="2288010"/>
          </a:xfrm>
        </p:spPr>
        <p:txBody>
          <a:bodyPr>
            <a:noAutofit/>
          </a:bodyPr>
          <a:lstStyle>
            <a:lvl1pPr algn="l">
              <a:defRPr kumimoji="0" lang="fr-BE" sz="14400" b="1" i="0" u="none" strike="noStrike" kern="1200" cap="none" spc="0" normalizeH="0" baseline="0" noProof="0" dirty="0" smtClean="0">
                <a:ln>
                  <a:noFill/>
                </a:ln>
                <a:solidFill>
                  <a:schemeClr val="accent2"/>
                </a:solidFill>
                <a:effectLst/>
                <a:uLnTx/>
                <a:uFillTx/>
                <a:latin typeface="Calibri" pitchFamily="34" charset="0"/>
                <a:ea typeface="Calibri" pitchFamily="34" charset="0"/>
                <a:cs typeface="Times New Roman" pitchFamily="18" charset="0"/>
              </a:defRPr>
            </a:lvl1pPr>
          </a:lstStyle>
          <a:p>
            <a:pPr lvl="0"/>
            <a:r>
              <a:rPr lang="fr-FR"/>
              <a:t>Cliquez pour modifier le style du titre</a:t>
            </a:r>
            <a:endParaRPr lang="fr-BE" dirty="0"/>
          </a:p>
        </p:txBody>
      </p:sp>
      <p:sp>
        <p:nvSpPr>
          <p:cNvPr id="21" name="Espace réservé du contenu 2"/>
          <p:cNvSpPr>
            <a:spLocks noGrp="1"/>
          </p:cNvSpPr>
          <p:nvPr>
            <p:ph idx="12"/>
          </p:nvPr>
        </p:nvSpPr>
        <p:spPr>
          <a:xfrm>
            <a:off x="7145369" y="14606778"/>
            <a:ext cx="22558034" cy="25534808"/>
          </a:xfrm>
        </p:spPr>
        <p:txBody>
          <a:bodyPr>
            <a:normAutofit/>
          </a:bodyPr>
          <a:lstStyle>
            <a:lvl1pPr>
              <a:buFontTx/>
              <a:buNone/>
              <a:defRPr kumimoji="0" lang="fr-FR" sz="7400" b="0" i="0" u="none" strike="noStrike" kern="1200" cap="none" normalizeH="0" baseline="0" dirty="0" smtClean="0">
                <a:ln>
                  <a:noFill/>
                </a:ln>
                <a:solidFill>
                  <a:srgbClr val="454545"/>
                </a:solidFill>
                <a:effectLst/>
                <a:latin typeface="Calibri" pitchFamily="34" charset="0"/>
                <a:ea typeface="Times New Roman" pitchFamily="18" charset="0"/>
                <a:cs typeface="Times New Roman" pitchFamily="18" charset="0"/>
              </a:defRPr>
            </a:lvl1pPr>
            <a:lvl2pPr marL="826322" indent="-826322">
              <a:buClr>
                <a:srgbClr val="00ABCC"/>
              </a:buClr>
              <a:buFont typeface="Wingdings" pitchFamily="2" charset="2"/>
              <a:buChar char="§"/>
              <a:defRPr kumimoji="0" lang="fr-FR" sz="70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2pPr>
            <a:lvl3pPr marL="2044053" indent="-826322">
              <a:buClr>
                <a:srgbClr val="C44C4C"/>
              </a:buClr>
              <a:buFont typeface="Wingdings" pitchFamily="2" charset="2"/>
              <a:buChar char="§"/>
              <a:defRPr kumimoji="0" lang="fr-FR" sz="6100" b="0" i="0" u="none" strike="noStrike" kern="1200" cap="none" normalizeH="0" baseline="0" dirty="0" smtClean="0">
                <a:ln>
                  <a:noFill/>
                </a:ln>
                <a:solidFill>
                  <a:srgbClr val="454545"/>
                </a:solidFill>
                <a:effectLst/>
                <a:latin typeface="Calibri" pitchFamily="34" charset="0"/>
                <a:ea typeface="Times New Roman" pitchFamily="18" charset="0"/>
                <a:cs typeface="Arial" pitchFamily="34" charset="0"/>
              </a:defRPr>
            </a:lvl3pPr>
            <a:lvl4pPr marL="3261789" indent="-826322">
              <a:buClr>
                <a:schemeClr val="bg1">
                  <a:lumMod val="65000"/>
                </a:schemeClr>
              </a:buClr>
              <a:buFont typeface="Wingdings" pitchFamily="2" charset="2"/>
              <a:buChar char="§"/>
              <a:defRPr sz="5200">
                <a:solidFill>
                  <a:srgbClr val="454545"/>
                </a:solidFill>
              </a:defRPr>
            </a:lvl4pPr>
            <a:lvl5pPr marL="4523013" indent="-782828">
              <a:buFont typeface="Wingdings" pitchFamily="2" charset="2"/>
              <a:buChar char="§"/>
              <a:defRPr sz="4400">
                <a:solidFill>
                  <a:srgbClr val="454545"/>
                </a:solidFill>
              </a:defRPr>
            </a:lvl5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9" name="Espace réservé du pied de page 13"/>
          <p:cNvSpPr>
            <a:spLocks noGrp="1"/>
          </p:cNvSpPr>
          <p:nvPr>
            <p:ph type="ftr" sz="quarter" idx="13"/>
          </p:nvPr>
        </p:nvSpPr>
        <p:spPr/>
        <p:txBody>
          <a:bodyPr/>
          <a:lstStyle>
            <a:lvl1pPr>
              <a:defRPr/>
            </a:lvl1pPr>
          </a:lstStyle>
          <a:p>
            <a:pPr>
              <a:defRPr/>
            </a:pPr>
            <a:endParaRPr lang="fr-B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1512888" y="1716088"/>
            <a:ext cx="27217687" cy="7140575"/>
          </a:xfrm>
          <a:prstGeom prst="rect">
            <a:avLst/>
          </a:prstGeom>
          <a:noFill/>
          <a:ln w="9525">
            <a:noFill/>
            <a:miter lim="800000"/>
            <a:headEnd/>
            <a:tailEnd/>
          </a:ln>
        </p:spPr>
        <p:txBody>
          <a:bodyPr vert="horz" wrap="square" lIns="417508" tIns="208756" rIns="417508" bIns="208756" numCol="1" anchor="ctr" anchorCtr="0" compatLnSpc="1">
            <a:prstTxWarp prst="textNoShape">
              <a:avLst/>
            </a:prstTxWarp>
          </a:bodyPr>
          <a:lstStyle/>
          <a:p>
            <a:pPr lvl="0"/>
            <a:r>
              <a:rPr lang="fr-FR" altLang="en-US"/>
              <a:t>Cliquez pour modifier le style du titre</a:t>
            </a:r>
            <a:endParaRPr lang="fr-BE" altLang="en-US"/>
          </a:p>
        </p:txBody>
      </p:sp>
      <p:sp>
        <p:nvSpPr>
          <p:cNvPr id="1027" name="Espace réservé du texte 2"/>
          <p:cNvSpPr>
            <a:spLocks noGrp="1"/>
          </p:cNvSpPr>
          <p:nvPr>
            <p:ph type="body" idx="1"/>
          </p:nvPr>
        </p:nvSpPr>
        <p:spPr bwMode="auto">
          <a:xfrm>
            <a:off x="1512888" y="9996488"/>
            <a:ext cx="27217687" cy="28276550"/>
          </a:xfrm>
          <a:prstGeom prst="rect">
            <a:avLst/>
          </a:prstGeom>
          <a:noFill/>
          <a:ln w="9525">
            <a:noFill/>
            <a:miter lim="800000"/>
            <a:headEnd/>
            <a:tailEnd/>
          </a:ln>
        </p:spPr>
        <p:txBody>
          <a:bodyPr vert="horz" wrap="square" lIns="417508" tIns="208756" rIns="417508" bIns="208756" numCol="1" anchor="t" anchorCtr="0" compatLnSpc="1">
            <a:prstTxWarp prst="textNoShape">
              <a:avLst/>
            </a:prstTxWarp>
          </a:bodyPr>
          <a:lstStyle/>
          <a:p>
            <a:pPr lvl="0"/>
            <a:r>
              <a:rPr lang="fr-FR" altLang="en-US"/>
              <a:t>Cliquez pour modifier les styles du texte du masque</a:t>
            </a:r>
          </a:p>
          <a:p>
            <a:pPr lvl="1"/>
            <a:r>
              <a:rPr lang="fr-FR" altLang="en-US"/>
              <a:t>Deuxième niveau</a:t>
            </a:r>
          </a:p>
          <a:p>
            <a:pPr lvl="2"/>
            <a:r>
              <a:rPr lang="fr-FR" altLang="en-US"/>
              <a:t>Troisième niveau</a:t>
            </a:r>
          </a:p>
          <a:p>
            <a:pPr lvl="3"/>
            <a:r>
              <a:rPr lang="fr-FR" altLang="en-US"/>
              <a:t>Quatrième niveau</a:t>
            </a:r>
          </a:p>
          <a:p>
            <a:pPr lvl="4"/>
            <a:r>
              <a:rPr lang="fr-FR" altLang="en-US"/>
              <a:t>Cinquième niveau</a:t>
            </a:r>
          </a:p>
        </p:txBody>
      </p:sp>
      <p:pic>
        <p:nvPicPr>
          <p:cNvPr id="1028" name="Picture 2"/>
          <p:cNvPicPr>
            <a:picLocks noChangeAspect="1" noChangeArrowheads="1"/>
          </p:cNvPicPr>
          <p:nvPr/>
        </p:nvPicPr>
        <p:blipFill>
          <a:blip r:embed="rId16" cstate="print"/>
          <a:srcRect l="269" t="20290" r="13968" b="25948"/>
          <a:stretch>
            <a:fillRect/>
          </a:stretch>
        </p:blipFill>
        <p:spPr bwMode="auto">
          <a:xfrm>
            <a:off x="0" y="0"/>
            <a:ext cx="30243463" cy="490538"/>
          </a:xfrm>
          <a:prstGeom prst="rect">
            <a:avLst/>
          </a:prstGeom>
          <a:noFill/>
          <a:ln w="9525">
            <a:noFill/>
            <a:miter lim="800000"/>
            <a:headEnd/>
            <a:tailEnd/>
          </a:ln>
        </p:spPr>
      </p:pic>
      <p:pic>
        <p:nvPicPr>
          <p:cNvPr id="1029" name="Picture 2"/>
          <p:cNvPicPr>
            <a:picLocks noChangeAspect="1" noChangeArrowheads="1"/>
          </p:cNvPicPr>
          <p:nvPr/>
        </p:nvPicPr>
        <p:blipFill>
          <a:blip r:embed="rId16" cstate="print"/>
          <a:srcRect l="269" t="20290" r="13968" b="25948"/>
          <a:stretch>
            <a:fillRect/>
          </a:stretch>
        </p:blipFill>
        <p:spPr bwMode="auto">
          <a:xfrm>
            <a:off x="0" y="40354250"/>
            <a:ext cx="30243463" cy="2490788"/>
          </a:xfrm>
          <a:prstGeom prst="rect">
            <a:avLst/>
          </a:prstGeom>
          <a:noFill/>
          <a:ln w="9525">
            <a:noFill/>
            <a:miter lim="800000"/>
            <a:headEnd/>
            <a:tailEnd/>
          </a:ln>
        </p:spPr>
      </p:pic>
      <p:sp>
        <p:nvSpPr>
          <p:cNvPr id="6" name="Espace réservé du pied de page 5"/>
          <p:cNvSpPr>
            <a:spLocks noGrp="1"/>
          </p:cNvSpPr>
          <p:nvPr>
            <p:ph type="ftr" sz="quarter" idx="3"/>
          </p:nvPr>
        </p:nvSpPr>
        <p:spPr>
          <a:xfrm>
            <a:off x="7372350" y="41119425"/>
            <a:ext cx="22871113" cy="1725613"/>
          </a:xfrm>
          <a:prstGeom prst="rect">
            <a:avLst/>
          </a:prstGeom>
        </p:spPr>
        <p:txBody>
          <a:bodyPr vert="horz" lIns="417508" tIns="208756" rIns="417508" bIns="208756" rtlCol="0" anchor="ctr"/>
          <a:lstStyle>
            <a:lvl1pPr algn="l" defTabSz="4176431" eaLnBrk="1" fontAlgn="auto" hangingPunct="1">
              <a:spcBef>
                <a:spcPts val="0"/>
              </a:spcBef>
              <a:spcAft>
                <a:spcPts val="0"/>
              </a:spcAft>
              <a:defRPr sz="5700">
                <a:solidFill>
                  <a:schemeClr val="tx1"/>
                </a:solidFill>
                <a:latin typeface="+mn-lt"/>
                <a:cs typeface="+mn-cs"/>
              </a:defRPr>
            </a:lvl1pPr>
          </a:lstStyle>
          <a:p>
            <a:pPr>
              <a:defRPr/>
            </a:pPr>
            <a:endParaRPr lang="fr-BE"/>
          </a:p>
        </p:txBody>
      </p:sp>
    </p:spTree>
  </p:cSld>
  <p:clrMap bg1="lt1" tx1="dk1" bg2="lt2" tx2="dk2" accent1="accent1" accent2="accent2" accent3="accent3" accent4="accent4" accent5="accent5" accent6="accent6" hlink="hlink" folHlink="folHlink"/>
  <p:sldLayoutIdLst>
    <p:sldLayoutId id="2147484963" r:id="rId1"/>
    <p:sldLayoutId id="2147484964" r:id="rId2"/>
    <p:sldLayoutId id="2147484965" r:id="rId3"/>
    <p:sldLayoutId id="2147484966" r:id="rId4"/>
    <p:sldLayoutId id="2147484967" r:id="rId5"/>
    <p:sldLayoutId id="2147484968" r:id="rId6"/>
    <p:sldLayoutId id="2147484969" r:id="rId7"/>
    <p:sldLayoutId id="2147484970" r:id="rId8"/>
    <p:sldLayoutId id="2147484971" r:id="rId9"/>
    <p:sldLayoutId id="2147484972" r:id="rId10"/>
    <p:sldLayoutId id="2147484973" r:id="rId11"/>
    <p:sldLayoutId id="2147484974" r:id="rId12"/>
    <p:sldLayoutId id="2147484975" r:id="rId13"/>
    <p:sldLayoutId id="2147484976" r:id="rId14"/>
  </p:sldLayoutIdLst>
  <p:txStyles>
    <p:titleStyle>
      <a:lvl1pPr algn="ctr" rtl="0" eaLnBrk="0" fontAlgn="base" hangingPunct="0">
        <a:spcBef>
          <a:spcPct val="0"/>
        </a:spcBef>
        <a:spcAft>
          <a:spcPct val="0"/>
        </a:spcAft>
        <a:defRPr lang="fr-BE" sz="20100" b="1" kern="1200" dirty="0">
          <a:solidFill>
            <a:schemeClr val="accent2"/>
          </a:solidFill>
          <a:latin typeface="Calibri" pitchFamily="34" charset="0"/>
          <a:ea typeface="+mj-ea"/>
          <a:cs typeface="Arial" pitchFamily="34" charset="0"/>
        </a:defRPr>
      </a:lvl1pPr>
      <a:lvl2pPr algn="ctr" rtl="0" eaLnBrk="0" fontAlgn="base" hangingPunct="0">
        <a:spcBef>
          <a:spcPct val="0"/>
        </a:spcBef>
        <a:spcAft>
          <a:spcPct val="0"/>
        </a:spcAft>
        <a:defRPr sz="20100" b="1">
          <a:solidFill>
            <a:schemeClr val="accent2"/>
          </a:solidFill>
          <a:latin typeface="Calibri" pitchFamily="34" charset="0"/>
          <a:cs typeface="Arial" charset="0"/>
        </a:defRPr>
      </a:lvl2pPr>
      <a:lvl3pPr algn="ctr" rtl="0" eaLnBrk="0" fontAlgn="base" hangingPunct="0">
        <a:spcBef>
          <a:spcPct val="0"/>
        </a:spcBef>
        <a:spcAft>
          <a:spcPct val="0"/>
        </a:spcAft>
        <a:defRPr sz="20100" b="1">
          <a:solidFill>
            <a:schemeClr val="accent2"/>
          </a:solidFill>
          <a:latin typeface="Calibri" pitchFamily="34" charset="0"/>
          <a:cs typeface="Arial" charset="0"/>
        </a:defRPr>
      </a:lvl3pPr>
      <a:lvl4pPr algn="ctr" rtl="0" eaLnBrk="0" fontAlgn="base" hangingPunct="0">
        <a:spcBef>
          <a:spcPct val="0"/>
        </a:spcBef>
        <a:spcAft>
          <a:spcPct val="0"/>
        </a:spcAft>
        <a:defRPr sz="20100" b="1">
          <a:solidFill>
            <a:schemeClr val="accent2"/>
          </a:solidFill>
          <a:latin typeface="Calibri" pitchFamily="34" charset="0"/>
          <a:cs typeface="Arial" charset="0"/>
        </a:defRPr>
      </a:lvl4pPr>
      <a:lvl5pPr algn="ctr" rtl="0" eaLnBrk="0" fontAlgn="base" hangingPunct="0">
        <a:spcBef>
          <a:spcPct val="0"/>
        </a:spcBef>
        <a:spcAft>
          <a:spcPct val="0"/>
        </a:spcAft>
        <a:defRPr sz="20100" b="1">
          <a:solidFill>
            <a:schemeClr val="accent2"/>
          </a:solidFill>
          <a:latin typeface="Calibri" pitchFamily="34" charset="0"/>
          <a:cs typeface="Arial" charset="0"/>
        </a:defRPr>
      </a:lvl5pPr>
      <a:lvl6pPr marL="2087542" algn="ctr" rtl="0" eaLnBrk="1" fontAlgn="base" hangingPunct="1">
        <a:spcBef>
          <a:spcPct val="0"/>
        </a:spcBef>
        <a:spcAft>
          <a:spcPct val="0"/>
        </a:spcAft>
        <a:defRPr sz="20100" b="1">
          <a:solidFill>
            <a:srgbClr val="C44C4C"/>
          </a:solidFill>
          <a:latin typeface="Calibri" pitchFamily="34" charset="0"/>
          <a:cs typeface="Arial" charset="0"/>
        </a:defRPr>
      </a:lvl6pPr>
      <a:lvl7pPr marL="4175088" algn="ctr" rtl="0" eaLnBrk="1" fontAlgn="base" hangingPunct="1">
        <a:spcBef>
          <a:spcPct val="0"/>
        </a:spcBef>
        <a:spcAft>
          <a:spcPct val="0"/>
        </a:spcAft>
        <a:defRPr sz="20100" b="1">
          <a:solidFill>
            <a:srgbClr val="C44C4C"/>
          </a:solidFill>
          <a:latin typeface="Calibri" pitchFamily="34" charset="0"/>
          <a:cs typeface="Arial" charset="0"/>
        </a:defRPr>
      </a:lvl7pPr>
      <a:lvl8pPr marL="6262630" algn="ctr" rtl="0" eaLnBrk="1" fontAlgn="base" hangingPunct="1">
        <a:spcBef>
          <a:spcPct val="0"/>
        </a:spcBef>
        <a:spcAft>
          <a:spcPct val="0"/>
        </a:spcAft>
        <a:defRPr sz="20100" b="1">
          <a:solidFill>
            <a:srgbClr val="C44C4C"/>
          </a:solidFill>
          <a:latin typeface="Calibri" pitchFamily="34" charset="0"/>
          <a:cs typeface="Arial" charset="0"/>
        </a:defRPr>
      </a:lvl8pPr>
      <a:lvl9pPr marL="8350177" algn="ctr" rtl="0" eaLnBrk="1" fontAlgn="base" hangingPunct="1">
        <a:spcBef>
          <a:spcPct val="0"/>
        </a:spcBef>
        <a:spcAft>
          <a:spcPct val="0"/>
        </a:spcAft>
        <a:defRPr sz="20100" b="1">
          <a:solidFill>
            <a:srgbClr val="C44C4C"/>
          </a:solidFill>
          <a:latin typeface="Calibri" pitchFamily="34" charset="0"/>
          <a:cs typeface="Arial" charset="0"/>
        </a:defRPr>
      </a:lvl9pPr>
    </p:titleStyle>
    <p:bodyStyle>
      <a:lvl1pPr marL="342900" indent="-342900" algn="l" rtl="0" eaLnBrk="0" fontAlgn="base" hangingPunct="0">
        <a:spcBef>
          <a:spcPct val="20000"/>
        </a:spcBef>
        <a:spcAft>
          <a:spcPct val="0"/>
        </a:spcAft>
        <a:buFont typeface="Arial" charset="0"/>
        <a:buChar char="•"/>
        <a:defRPr lang="fr-FR" sz="14800" kern="1200" dirty="0">
          <a:solidFill>
            <a:schemeClr val="accent2"/>
          </a:solidFill>
          <a:latin typeface="Calibri" pitchFamily="34" charset="0"/>
          <a:ea typeface="+mn-ea"/>
          <a:cs typeface="Times New Roman" pitchFamily="18" charset="0"/>
        </a:defRPr>
      </a:lvl1pPr>
      <a:lvl2pPr marL="3390900" indent="-1303338" algn="l" rtl="0" eaLnBrk="0" fontAlgn="base" hangingPunct="0">
        <a:spcBef>
          <a:spcPct val="20000"/>
        </a:spcBef>
        <a:spcAft>
          <a:spcPct val="0"/>
        </a:spcAft>
        <a:buFont typeface="Arial" charset="0"/>
        <a:buChar char="–"/>
        <a:defRPr lang="fr-FR" sz="10900" kern="1200" dirty="0">
          <a:solidFill>
            <a:schemeClr val="tx1"/>
          </a:solidFill>
          <a:latin typeface="Calibri" pitchFamily="34" charset="0"/>
          <a:ea typeface="+mn-ea"/>
          <a:cs typeface="Arial" pitchFamily="34" charset="0"/>
        </a:defRPr>
      </a:lvl2pPr>
      <a:lvl3pPr marL="5218113" indent="-1042988" algn="l" rtl="0" eaLnBrk="0" fontAlgn="base" hangingPunct="0">
        <a:spcBef>
          <a:spcPct val="20000"/>
        </a:spcBef>
        <a:spcAft>
          <a:spcPct val="0"/>
        </a:spcAft>
        <a:buFont typeface="Arial" charset="0"/>
        <a:buChar char="•"/>
        <a:defRPr lang="fr-FR" sz="9200" kern="1200" dirty="0">
          <a:solidFill>
            <a:schemeClr val="tx1"/>
          </a:solidFill>
          <a:latin typeface="Calibri" pitchFamily="34" charset="0"/>
          <a:ea typeface="+mn-ea"/>
          <a:cs typeface="Arial" pitchFamily="34" charset="0"/>
        </a:defRPr>
      </a:lvl3pPr>
      <a:lvl4pPr marL="7305675" indent="-1042988" algn="l" rtl="0" eaLnBrk="0" fontAlgn="base" hangingPunct="0">
        <a:spcBef>
          <a:spcPct val="20000"/>
        </a:spcBef>
        <a:spcAft>
          <a:spcPct val="0"/>
        </a:spcAft>
        <a:buFont typeface="Arial" charset="0"/>
        <a:buChar char="–"/>
        <a:defRPr lang="fr-BE" sz="9200" kern="1200" dirty="0">
          <a:solidFill>
            <a:schemeClr val="tx1"/>
          </a:solidFill>
          <a:latin typeface="+mn-lt"/>
          <a:ea typeface="+mn-ea"/>
          <a:cs typeface="Arial" charset="0"/>
        </a:defRPr>
      </a:lvl4pPr>
      <a:lvl5pPr marL="9393238" indent="-1042988" algn="l" rtl="0" eaLnBrk="0" fontAlgn="base" hangingPunct="0">
        <a:spcBef>
          <a:spcPct val="20000"/>
        </a:spcBef>
        <a:spcAft>
          <a:spcPct val="0"/>
        </a:spcAft>
        <a:buFont typeface="Arial" charset="0"/>
        <a:buChar char="»"/>
        <a:defRPr lang="fr-BE" sz="2000" kern="1200" dirty="0">
          <a:solidFill>
            <a:schemeClr val="tx1"/>
          </a:solidFill>
          <a:latin typeface="+mn-lt"/>
          <a:ea typeface="+mn-ea"/>
          <a:cs typeface="Arial" charset="0"/>
        </a:defRPr>
      </a:lvl5pPr>
      <a:lvl6pPr marL="11481490" indent="-1043771" algn="l" defTabSz="4175088" rtl="0" eaLnBrk="1" latinLnBrk="0" hangingPunct="1">
        <a:spcBef>
          <a:spcPct val="20000"/>
        </a:spcBef>
        <a:buFont typeface="Arial" pitchFamily="34" charset="0"/>
        <a:buChar char="•"/>
        <a:defRPr sz="9200" kern="1200">
          <a:solidFill>
            <a:schemeClr val="tx1"/>
          </a:solidFill>
          <a:latin typeface="+mn-lt"/>
          <a:ea typeface="+mn-ea"/>
          <a:cs typeface="+mn-cs"/>
        </a:defRPr>
      </a:lvl6pPr>
      <a:lvl7pPr marL="13569036" indent="-1043771" algn="l" defTabSz="4175088" rtl="0" eaLnBrk="1" latinLnBrk="0" hangingPunct="1">
        <a:spcBef>
          <a:spcPct val="20000"/>
        </a:spcBef>
        <a:buFont typeface="Arial" pitchFamily="34" charset="0"/>
        <a:buChar char="•"/>
        <a:defRPr sz="9200" kern="1200">
          <a:solidFill>
            <a:schemeClr val="tx1"/>
          </a:solidFill>
          <a:latin typeface="+mn-lt"/>
          <a:ea typeface="+mn-ea"/>
          <a:cs typeface="+mn-cs"/>
        </a:defRPr>
      </a:lvl7pPr>
      <a:lvl8pPr marL="15656578" indent="-1043771" algn="l" defTabSz="4175088" rtl="0" eaLnBrk="1" latinLnBrk="0" hangingPunct="1">
        <a:spcBef>
          <a:spcPct val="20000"/>
        </a:spcBef>
        <a:buFont typeface="Arial" pitchFamily="34" charset="0"/>
        <a:buChar char="•"/>
        <a:defRPr sz="9200" kern="1200">
          <a:solidFill>
            <a:schemeClr val="tx1"/>
          </a:solidFill>
          <a:latin typeface="+mn-lt"/>
          <a:ea typeface="+mn-ea"/>
          <a:cs typeface="+mn-cs"/>
        </a:defRPr>
      </a:lvl8pPr>
      <a:lvl9pPr marL="17744120" indent="-1043771" algn="l" defTabSz="4175088" rtl="0" eaLnBrk="1" latinLnBrk="0" hangingPunct="1">
        <a:spcBef>
          <a:spcPct val="20000"/>
        </a:spcBef>
        <a:buFont typeface="Arial" pitchFamily="34" charset="0"/>
        <a:buChar char="•"/>
        <a:defRPr sz="9200" kern="1200">
          <a:solidFill>
            <a:schemeClr val="tx1"/>
          </a:solidFill>
          <a:latin typeface="+mn-lt"/>
          <a:ea typeface="+mn-ea"/>
          <a:cs typeface="+mn-cs"/>
        </a:defRPr>
      </a:lvl9pPr>
    </p:bodyStyle>
    <p:otherStyle>
      <a:defPPr>
        <a:defRPr lang="fr-FR"/>
      </a:defPPr>
      <a:lvl1pPr marL="0" algn="l" defTabSz="4175088" rtl="0" eaLnBrk="1" latinLnBrk="0" hangingPunct="1">
        <a:defRPr sz="8300" kern="1200">
          <a:solidFill>
            <a:schemeClr val="tx1"/>
          </a:solidFill>
          <a:latin typeface="+mn-lt"/>
          <a:ea typeface="+mn-ea"/>
          <a:cs typeface="+mn-cs"/>
        </a:defRPr>
      </a:lvl1pPr>
      <a:lvl2pPr marL="2087542" algn="l" defTabSz="4175088" rtl="0" eaLnBrk="1" latinLnBrk="0" hangingPunct="1">
        <a:defRPr sz="8300" kern="1200">
          <a:solidFill>
            <a:schemeClr val="tx1"/>
          </a:solidFill>
          <a:latin typeface="+mn-lt"/>
          <a:ea typeface="+mn-ea"/>
          <a:cs typeface="+mn-cs"/>
        </a:defRPr>
      </a:lvl2pPr>
      <a:lvl3pPr marL="4175088" algn="l" defTabSz="4175088" rtl="0" eaLnBrk="1" latinLnBrk="0" hangingPunct="1">
        <a:defRPr sz="8300" kern="1200">
          <a:solidFill>
            <a:schemeClr val="tx1"/>
          </a:solidFill>
          <a:latin typeface="+mn-lt"/>
          <a:ea typeface="+mn-ea"/>
          <a:cs typeface="+mn-cs"/>
        </a:defRPr>
      </a:lvl3pPr>
      <a:lvl4pPr marL="6262630" algn="l" defTabSz="4175088" rtl="0" eaLnBrk="1" latinLnBrk="0" hangingPunct="1">
        <a:defRPr sz="8300" kern="1200">
          <a:solidFill>
            <a:schemeClr val="tx1"/>
          </a:solidFill>
          <a:latin typeface="+mn-lt"/>
          <a:ea typeface="+mn-ea"/>
          <a:cs typeface="+mn-cs"/>
        </a:defRPr>
      </a:lvl4pPr>
      <a:lvl5pPr marL="8350177" algn="l" defTabSz="4175088" rtl="0" eaLnBrk="1" latinLnBrk="0" hangingPunct="1">
        <a:defRPr sz="8300" kern="1200">
          <a:solidFill>
            <a:schemeClr val="tx1"/>
          </a:solidFill>
          <a:latin typeface="+mn-lt"/>
          <a:ea typeface="+mn-ea"/>
          <a:cs typeface="+mn-cs"/>
        </a:defRPr>
      </a:lvl5pPr>
      <a:lvl6pPr marL="10437719" algn="l" defTabSz="4175088" rtl="0" eaLnBrk="1" latinLnBrk="0" hangingPunct="1">
        <a:defRPr sz="8300" kern="1200">
          <a:solidFill>
            <a:schemeClr val="tx1"/>
          </a:solidFill>
          <a:latin typeface="+mn-lt"/>
          <a:ea typeface="+mn-ea"/>
          <a:cs typeface="+mn-cs"/>
        </a:defRPr>
      </a:lvl6pPr>
      <a:lvl7pPr marL="12525261" algn="l" defTabSz="4175088" rtl="0" eaLnBrk="1" latinLnBrk="0" hangingPunct="1">
        <a:defRPr sz="8300" kern="1200">
          <a:solidFill>
            <a:schemeClr val="tx1"/>
          </a:solidFill>
          <a:latin typeface="+mn-lt"/>
          <a:ea typeface="+mn-ea"/>
          <a:cs typeface="+mn-cs"/>
        </a:defRPr>
      </a:lvl7pPr>
      <a:lvl8pPr marL="14612807" algn="l" defTabSz="4175088" rtl="0" eaLnBrk="1" latinLnBrk="0" hangingPunct="1">
        <a:defRPr sz="8300" kern="1200">
          <a:solidFill>
            <a:schemeClr val="tx1"/>
          </a:solidFill>
          <a:latin typeface="+mn-lt"/>
          <a:ea typeface="+mn-ea"/>
          <a:cs typeface="+mn-cs"/>
        </a:defRPr>
      </a:lvl8pPr>
      <a:lvl9pPr marL="16700349" algn="l" defTabSz="4175088" rtl="0" eaLnBrk="1" latinLnBrk="0" hangingPunct="1">
        <a:defRPr sz="8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emf"/><Relationship Id="rId7"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tiff"/><Relationship Id="rId10" Type="http://schemas.openxmlformats.org/officeDocument/2006/relationships/image" Target="../media/image31.png"/><Relationship Id="rId4" Type="http://schemas.openxmlformats.org/officeDocument/2006/relationships/image" Target="../media/image25.tiff"/><Relationship Id="rId9"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978567" y="39947329"/>
            <a:ext cx="31939830" cy="22029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dirty="0"/>
              <a:t>-</a:t>
            </a:r>
          </a:p>
        </p:txBody>
      </p:sp>
      <p:sp>
        <p:nvSpPr>
          <p:cNvPr id="16389" name="Rectangle 5"/>
          <p:cNvSpPr>
            <a:spLocks noChangeArrowheads="1"/>
          </p:cNvSpPr>
          <p:nvPr/>
        </p:nvSpPr>
        <p:spPr bwMode="auto">
          <a:xfrm>
            <a:off x="0" y="-449263"/>
            <a:ext cx="184150" cy="1355726"/>
          </a:xfrm>
          <a:prstGeom prst="rect">
            <a:avLst/>
          </a:prstGeom>
          <a:noFill/>
          <a:ln w="9525">
            <a:noFill/>
            <a:miter lim="800000"/>
            <a:headEnd/>
            <a:tailEnd/>
          </a:ln>
        </p:spPr>
        <p:txBody>
          <a:bodyPr wrap="none" anchor="ctr">
            <a:spAutoFit/>
          </a:bodyPr>
          <a:lstStyle/>
          <a:p>
            <a:pPr eaLnBrk="1" hangingPunct="1"/>
            <a:endParaRPr lang="fr-BE" altLang="en-US" dirty="0"/>
          </a:p>
        </p:txBody>
      </p:sp>
      <p:sp>
        <p:nvSpPr>
          <p:cNvPr id="16390" name="Rectangle 9"/>
          <p:cNvSpPr>
            <a:spLocks noChangeArrowheads="1"/>
          </p:cNvSpPr>
          <p:nvPr/>
        </p:nvSpPr>
        <p:spPr bwMode="auto">
          <a:xfrm>
            <a:off x="0" y="-677863"/>
            <a:ext cx="184150" cy="1355726"/>
          </a:xfrm>
          <a:prstGeom prst="rect">
            <a:avLst/>
          </a:prstGeom>
          <a:noFill/>
          <a:ln w="9525">
            <a:noFill/>
            <a:miter lim="800000"/>
            <a:headEnd/>
            <a:tailEnd/>
          </a:ln>
        </p:spPr>
        <p:txBody>
          <a:bodyPr wrap="none" anchor="ctr">
            <a:spAutoFit/>
          </a:bodyPr>
          <a:lstStyle/>
          <a:p>
            <a:pPr eaLnBrk="1" hangingPunct="1"/>
            <a:endParaRPr lang="fr-BE" altLang="en-US" dirty="0"/>
          </a:p>
        </p:txBody>
      </p:sp>
      <p:sp>
        <p:nvSpPr>
          <p:cNvPr id="16392" name="Rectangle 13"/>
          <p:cNvSpPr>
            <a:spLocks noChangeArrowheads="1"/>
          </p:cNvSpPr>
          <p:nvPr/>
        </p:nvSpPr>
        <p:spPr bwMode="auto">
          <a:xfrm>
            <a:off x="0" y="-449263"/>
            <a:ext cx="184150" cy="1355726"/>
          </a:xfrm>
          <a:prstGeom prst="rect">
            <a:avLst/>
          </a:prstGeom>
          <a:noFill/>
          <a:ln w="9525">
            <a:noFill/>
            <a:miter lim="800000"/>
            <a:headEnd/>
            <a:tailEnd/>
          </a:ln>
        </p:spPr>
        <p:txBody>
          <a:bodyPr wrap="none" anchor="ctr">
            <a:spAutoFit/>
          </a:bodyPr>
          <a:lstStyle/>
          <a:p>
            <a:pPr eaLnBrk="1" hangingPunct="1"/>
            <a:endParaRPr lang="fr-BE" altLang="en-US" dirty="0"/>
          </a:p>
        </p:txBody>
      </p:sp>
      <p:sp>
        <p:nvSpPr>
          <p:cNvPr id="233" name="Rectangle 1"/>
          <p:cNvSpPr>
            <a:spLocks noChangeArrowheads="1"/>
          </p:cNvSpPr>
          <p:nvPr/>
        </p:nvSpPr>
        <p:spPr bwMode="auto">
          <a:xfrm>
            <a:off x="4536555" y="900239"/>
            <a:ext cx="21226333" cy="3683060"/>
          </a:xfrm>
          <a:prstGeom prst="rect">
            <a:avLst/>
          </a:prstGeom>
          <a:noFill/>
          <a:ln w="9525">
            <a:noFill/>
            <a:miter lim="800000"/>
            <a:headEnd/>
            <a:tailEnd/>
          </a:ln>
        </p:spPr>
        <p:txBody>
          <a:bodyPr wrap="square" anchor="ctr">
            <a:spAutoFit/>
          </a:bodyPr>
          <a:lstStyle/>
          <a:p>
            <a:pPr algn="ctr" defTabSz="914400" eaLnBrk="1" hangingPunct="1"/>
            <a:r>
              <a:rPr lang="fr-FR" sz="5400" b="1" dirty="0">
                <a:solidFill>
                  <a:schemeClr val="bg1">
                    <a:lumMod val="50000"/>
                  </a:schemeClr>
                </a:solidFill>
                <a:effectLst>
                  <a:outerShdw blurRad="38100" dist="38100" dir="2700000" algn="tl">
                    <a:srgbClr val="000000">
                      <a:alpha val="43137"/>
                    </a:srgbClr>
                  </a:outerShdw>
                </a:effectLst>
                <a:latin typeface="Century Gothic" panose="020B0502020202020204" pitchFamily="34" charset="0"/>
              </a:rPr>
              <a:t>Amélioration de l’apprentissage </a:t>
            </a:r>
          </a:p>
          <a:p>
            <a:pPr algn="ctr" defTabSz="914400" eaLnBrk="1" hangingPunct="1"/>
            <a:r>
              <a:rPr lang="fr-FR" sz="5400" b="1" dirty="0">
                <a:solidFill>
                  <a:schemeClr val="bg1">
                    <a:lumMod val="50000"/>
                  </a:schemeClr>
                </a:solidFill>
                <a:effectLst>
                  <a:outerShdw blurRad="38100" dist="38100" dir="2700000" algn="tl">
                    <a:srgbClr val="000000">
                      <a:alpha val="43137"/>
                    </a:srgbClr>
                  </a:outerShdw>
                </a:effectLst>
                <a:latin typeface="Century Gothic" panose="020B0502020202020204" pitchFamily="34" charset="0"/>
              </a:rPr>
              <a:t>via l’analyse des résultats de quiz interactifs  </a:t>
            </a:r>
          </a:p>
          <a:p>
            <a:pPr algn="ctr" defTabSz="914400" eaLnBrk="1" hangingPunct="1"/>
            <a:r>
              <a:rPr lang="fr-FR" sz="4000" dirty="0">
                <a:latin typeface="Cambria" panose="02040503050406030204" pitchFamily="18" charset="0"/>
                <a:ea typeface="Calibri" panose="020F0502020204030204" pitchFamily="34" charset="0"/>
                <a:cs typeface="Times New Roman" panose="02020603050405020304" pitchFamily="18" charset="0"/>
              </a:rPr>
              <a:t>G.  </a:t>
            </a:r>
            <a:r>
              <a:rPr lang="fr-FR" sz="4000" dirty="0" err="1">
                <a:latin typeface="Cambria" panose="02040503050406030204" pitchFamily="18" charset="0"/>
                <a:ea typeface="Calibri" panose="020F0502020204030204" pitchFamily="34" charset="0"/>
                <a:cs typeface="Times New Roman" panose="02020603050405020304" pitchFamily="18" charset="0"/>
              </a:rPr>
              <a:t>Engels</a:t>
            </a:r>
            <a:r>
              <a:rPr lang="fr-FR" sz="4000" baseline="30000" dirty="0" err="1">
                <a:latin typeface="Cambria" panose="02040503050406030204" pitchFamily="18" charset="0"/>
                <a:ea typeface="Calibri" panose="020F0502020204030204" pitchFamily="34" charset="0"/>
                <a:cs typeface="Times New Roman" panose="02020603050405020304" pitchFamily="18" charset="0"/>
              </a:rPr>
              <a:t>a</a:t>
            </a:r>
            <a:r>
              <a:rPr lang="fr-FR" sz="4000" baseline="30000" dirty="0">
                <a:latin typeface="Cambria" panose="02040503050406030204" pitchFamily="18" charset="0"/>
                <a:ea typeface="Calibri" panose="020F0502020204030204" pitchFamily="34" charset="0"/>
                <a:cs typeface="Times New Roman" panose="02020603050405020304" pitchFamily="18" charset="0"/>
              </a:rPr>
              <a:t>*</a:t>
            </a:r>
            <a:r>
              <a:rPr lang="fr-FR" sz="4000" dirty="0">
                <a:latin typeface="Cambria" panose="02040503050406030204" pitchFamily="18" charset="0"/>
                <a:ea typeface="Calibri" panose="020F0502020204030204" pitchFamily="34" charset="0"/>
                <a:cs typeface="Times New Roman" panose="02020603050405020304" pitchFamily="18" charset="0"/>
              </a:rPr>
              <a:t>  &amp; Ph. </a:t>
            </a:r>
            <a:r>
              <a:rPr lang="fr-FR" sz="4000" dirty="0" err="1">
                <a:latin typeface="Cambria" panose="02040503050406030204" pitchFamily="18" charset="0"/>
                <a:ea typeface="Calibri" panose="020F0502020204030204" pitchFamily="34" charset="0"/>
                <a:cs typeface="Times New Roman" panose="02020603050405020304" pitchFamily="18" charset="0"/>
              </a:rPr>
              <a:t>Grosjean</a:t>
            </a:r>
            <a:r>
              <a:rPr lang="fr-FR" sz="4000" baseline="30000" dirty="0" err="1">
                <a:latin typeface="Cambria" panose="02040503050406030204" pitchFamily="18" charset="0"/>
                <a:ea typeface="Calibri" panose="020F0502020204030204" pitchFamily="34" charset="0"/>
                <a:cs typeface="Times New Roman" panose="02020603050405020304" pitchFamily="18" charset="0"/>
              </a:rPr>
              <a:t>a</a:t>
            </a:r>
            <a:endParaRPr lang="fr-FR" sz="2000" dirty="0">
              <a:latin typeface="Cambria" panose="02040503050406030204" pitchFamily="18" charset="0"/>
              <a:ea typeface="Calibri" panose="020F0502020204030204" pitchFamily="34" charset="0"/>
              <a:cs typeface="Times New Roman" panose="02020603050405020304" pitchFamily="18" charset="0"/>
            </a:endParaRPr>
          </a:p>
          <a:p>
            <a:pPr algn="ctr">
              <a:spcAft>
                <a:spcPts val="800"/>
              </a:spcAft>
            </a:pPr>
            <a:r>
              <a:rPr lang="fr-FR" sz="2400" i="1" dirty="0">
                <a:latin typeface="Cambria" panose="02040503050406030204" pitchFamily="18" charset="0"/>
                <a:ea typeface="Calibri" panose="020F0502020204030204" pitchFamily="34" charset="0"/>
                <a:cs typeface="Times New Roman" panose="02020603050405020304" pitchFamily="18" charset="0"/>
              </a:rPr>
              <a:t> </a:t>
            </a:r>
            <a:r>
              <a:rPr lang="fr-FR" sz="2400" i="1" baseline="30000" dirty="0"/>
              <a:t>a </a:t>
            </a:r>
            <a:r>
              <a:rPr lang="fr-FR" sz="2400" i="1" dirty="0"/>
              <a:t>Service d’écologie numérique des milieux aquatiques, Instituts </a:t>
            </a:r>
            <a:r>
              <a:rPr lang="fr-FR" sz="2400" i="1" dirty="0" err="1"/>
              <a:t>Complexys</a:t>
            </a:r>
            <a:r>
              <a:rPr lang="fr-FR" sz="2400" i="1" dirty="0"/>
              <a:t> et Biosciences, </a:t>
            </a:r>
          </a:p>
          <a:p>
            <a:pPr algn="ctr">
              <a:spcAft>
                <a:spcPts val="800"/>
              </a:spcAft>
            </a:pPr>
            <a:r>
              <a:rPr lang="fr-FR" sz="2400" i="1" dirty="0"/>
              <a:t>Université de Mons (UMONS),  6 avenue du champs de mars, 7000 Mons, </a:t>
            </a:r>
            <a:r>
              <a:rPr lang="fr-FR" sz="2400" i="1" dirty="0" err="1"/>
              <a:t>Belgium</a:t>
            </a:r>
            <a:r>
              <a:rPr lang="fr-FR" sz="2400" i="1" dirty="0"/>
              <a:t> </a:t>
            </a:r>
          </a:p>
          <a:p>
            <a:pPr algn="ctr">
              <a:spcAft>
                <a:spcPts val="800"/>
              </a:spcAft>
            </a:pPr>
            <a:r>
              <a:rPr lang="fr-FR" sz="2400" i="1" dirty="0"/>
              <a:t>* </a:t>
            </a:r>
            <a:r>
              <a:rPr lang="fr-FR" sz="2400" i="1" dirty="0" err="1"/>
              <a:t>guyliann.engels@umons.ac.be</a:t>
            </a:r>
            <a:r>
              <a:rPr lang="fr-FR" sz="2400" i="1" dirty="0"/>
              <a:t> - https://</a:t>
            </a:r>
            <a:r>
              <a:rPr lang="fr-FR" sz="2400" i="1" dirty="0" err="1"/>
              <a:t>github.com</a:t>
            </a:r>
            <a:r>
              <a:rPr lang="fr-FR" sz="2400" i="1" dirty="0"/>
              <a:t>/</a:t>
            </a:r>
            <a:r>
              <a:rPr lang="fr-FR" sz="2400" i="1" dirty="0" err="1"/>
              <a:t>GuyliannEngels</a:t>
            </a:r>
            <a:r>
              <a:rPr lang="fr-FR" sz="2400" i="1" dirty="0"/>
              <a:t> </a:t>
            </a:r>
          </a:p>
        </p:txBody>
      </p:sp>
      <p:sp>
        <p:nvSpPr>
          <p:cNvPr id="10" name="ZoneTexte 9"/>
          <p:cNvSpPr txBox="1"/>
          <p:nvPr/>
        </p:nvSpPr>
        <p:spPr>
          <a:xfrm>
            <a:off x="9674942" y="42716678"/>
            <a:ext cx="914400" cy="914400"/>
          </a:xfrm>
          <a:prstGeom prst="rect">
            <a:avLst/>
          </a:prstGeom>
        </p:spPr>
        <p:txBody>
          <a:bodyPr vert="horz" wrap="none" lIns="91440" tIns="45720" rIns="91440" bIns="45720" rtlCol="0">
            <a:normAutofit/>
          </a:bodyPr>
          <a:lstStyle/>
          <a:p>
            <a:pPr marL="342900" marR="0" indent="-342900" algn="l" defTabSz="914400" rtl="0" eaLnBrk="0" fontAlgn="base" latinLnBrk="0" hangingPunct="0">
              <a:lnSpc>
                <a:spcPct val="100000"/>
              </a:lnSpc>
              <a:spcBef>
                <a:spcPct val="0"/>
              </a:spcBef>
              <a:spcAft>
                <a:spcPct val="0"/>
              </a:spcAft>
              <a:buClrTx/>
              <a:buSzTx/>
              <a:buFont typeface="Arial" pitchFamily="34" charset="0"/>
              <a:buNone/>
              <a:tabLst/>
            </a:pPr>
            <a:endParaRPr kumimoji="0" lang="fr-FR" sz="2800" b="0" i="0" u="none" strike="noStrike" kern="1200" cap="none" spc="0" normalizeH="0" baseline="0" noProof="0">
              <a:ln>
                <a:noFill/>
              </a:ln>
              <a:solidFill>
                <a:srgbClr val="808080"/>
              </a:solidFill>
              <a:effectLst/>
              <a:uLnTx/>
              <a:uFillTx/>
              <a:latin typeface="Calibri" pitchFamily="34" charset="0"/>
              <a:ea typeface="Calibri" pitchFamily="34" charset="0"/>
              <a:cs typeface="Times New Roman" pitchFamily="18" charset="0"/>
            </a:endParaRPr>
          </a:p>
        </p:txBody>
      </p:sp>
      <p:pic>
        <p:nvPicPr>
          <p:cNvPr id="11" name="Image 10"/>
          <p:cNvPicPr>
            <a:picLocks noChangeAspect="1"/>
          </p:cNvPicPr>
          <p:nvPr/>
        </p:nvPicPr>
        <p:blipFill>
          <a:blip r:embed="rId3"/>
          <a:stretch>
            <a:fillRect/>
          </a:stretch>
        </p:blipFill>
        <p:spPr>
          <a:xfrm>
            <a:off x="745403" y="2367329"/>
            <a:ext cx="2737556" cy="2524743"/>
          </a:xfrm>
          <a:prstGeom prst="rect">
            <a:avLst/>
          </a:prstGeom>
        </p:spPr>
      </p:pic>
      <p:sp>
        <p:nvSpPr>
          <p:cNvPr id="65" name="ZoneTexte 64"/>
          <p:cNvSpPr txBox="1"/>
          <p:nvPr/>
        </p:nvSpPr>
        <p:spPr>
          <a:xfrm>
            <a:off x="8646695" y="5333499"/>
            <a:ext cx="914400" cy="914400"/>
          </a:xfrm>
          <a:prstGeom prst="rect">
            <a:avLst/>
          </a:prstGeom>
        </p:spPr>
        <p:txBody>
          <a:bodyPr vert="horz" wrap="none" lIns="91440" tIns="45720" rIns="91440" bIns="45720" rtlCol="0">
            <a:normAutofit/>
          </a:bodyPr>
          <a:lstStyle/>
          <a:p>
            <a:pPr marL="342900" marR="0" indent="-342900" algn="l" defTabSz="914400" rtl="0" eaLnBrk="0" fontAlgn="base" latinLnBrk="0" hangingPunct="0">
              <a:lnSpc>
                <a:spcPct val="100000"/>
              </a:lnSpc>
              <a:spcBef>
                <a:spcPct val="0"/>
              </a:spcBef>
              <a:spcAft>
                <a:spcPct val="0"/>
              </a:spcAft>
              <a:buClrTx/>
              <a:buSzTx/>
              <a:buFont typeface="Arial" pitchFamily="34" charset="0"/>
              <a:buNone/>
              <a:tabLst/>
            </a:pPr>
            <a:endParaRPr kumimoji="0" lang="fr-FR" sz="2800" b="0" i="0" u="none" strike="noStrike" kern="1200" cap="none" spc="0" normalizeH="0" baseline="0" noProof="0">
              <a:ln>
                <a:noFill/>
              </a:ln>
              <a:solidFill>
                <a:srgbClr val="808080"/>
              </a:solidFill>
              <a:effectLst/>
              <a:uLnTx/>
              <a:uFillTx/>
              <a:latin typeface="Calibri" pitchFamily="34" charset="0"/>
              <a:ea typeface="Calibri" pitchFamily="34" charset="0"/>
              <a:cs typeface="Times New Roman" pitchFamily="18" charset="0"/>
            </a:endParaRPr>
          </a:p>
        </p:txBody>
      </p:sp>
      <p:sp>
        <p:nvSpPr>
          <p:cNvPr id="598" name="Rectangle 16"/>
          <p:cNvSpPr>
            <a:spLocks noChangeArrowheads="1"/>
          </p:cNvSpPr>
          <p:nvPr/>
        </p:nvSpPr>
        <p:spPr bwMode="auto">
          <a:xfrm>
            <a:off x="992323" y="5145107"/>
            <a:ext cx="3941660" cy="830997"/>
          </a:xfrm>
          <a:prstGeom prst="rect">
            <a:avLst/>
          </a:prstGeom>
          <a:noFill/>
          <a:ln w="9525">
            <a:noFill/>
            <a:miter lim="800000"/>
            <a:headEnd/>
            <a:tailEnd/>
          </a:ln>
        </p:spPr>
        <p:txBody>
          <a:bodyPr wrap="square">
            <a:spAutoFit/>
          </a:bodyPr>
          <a:lstStyle/>
          <a:p>
            <a:pPr eaLnBrk="1" hangingPunct="1"/>
            <a:r>
              <a:rPr lang="en-US" altLang="en-US" sz="4400" b="1" i="1" dirty="0">
                <a:solidFill>
                  <a:schemeClr val="accent2"/>
                </a:solidFill>
                <a:latin typeface="Cambria" pitchFamily="18" charset="0"/>
              </a:rPr>
              <a:t> </a:t>
            </a:r>
            <a:r>
              <a:rPr lang="en-US" altLang="en-US" sz="4800" b="1" dirty="0">
                <a:solidFill>
                  <a:schemeClr val="accent2"/>
                </a:solidFill>
                <a:effectLst>
                  <a:outerShdw blurRad="38100" dist="38100" dir="2700000" algn="tl">
                    <a:srgbClr val="000000">
                      <a:alpha val="43137"/>
                    </a:srgbClr>
                  </a:outerShdw>
                </a:effectLst>
                <a:latin typeface="Cambria" pitchFamily="18" charset="0"/>
              </a:rPr>
              <a:t>Introduction</a:t>
            </a:r>
            <a:r>
              <a:rPr lang="en-US" altLang="en-US" sz="4000" b="1" i="1" dirty="0">
                <a:solidFill>
                  <a:schemeClr val="accent2"/>
                </a:solidFill>
                <a:effectLst>
                  <a:outerShdw blurRad="38100" dist="38100" dir="2700000" algn="tl">
                    <a:srgbClr val="000000">
                      <a:alpha val="43137"/>
                    </a:srgbClr>
                  </a:outerShdw>
                </a:effectLst>
                <a:latin typeface="Cambria" panose="02040503050406030204" pitchFamily="18" charset="0"/>
              </a:rPr>
              <a:t> </a:t>
            </a:r>
            <a:endParaRPr lang="fr-FR" altLang="en-US" sz="4000" b="1" i="1" dirty="0">
              <a:solidFill>
                <a:schemeClr val="accent2"/>
              </a:solidFill>
              <a:effectLst>
                <a:outerShdw blurRad="38100" dist="38100" dir="2700000" algn="tl">
                  <a:srgbClr val="000000">
                    <a:alpha val="43137"/>
                  </a:srgbClr>
                </a:outerShdw>
              </a:effectLst>
              <a:latin typeface="Cambria" panose="02040503050406030204" pitchFamily="18" charset="0"/>
            </a:endParaRPr>
          </a:p>
        </p:txBody>
      </p:sp>
      <p:sp>
        <p:nvSpPr>
          <p:cNvPr id="606" name="ZoneTexte 605"/>
          <p:cNvSpPr txBox="1"/>
          <p:nvPr/>
        </p:nvSpPr>
        <p:spPr>
          <a:xfrm>
            <a:off x="472479" y="5937195"/>
            <a:ext cx="14187929" cy="2623714"/>
          </a:xfrm>
          <a:prstGeom prst="rect">
            <a:avLst/>
          </a:prstGeom>
        </p:spPr>
        <p:txBody>
          <a:bodyPr vert="horz" wrap="square" lIns="91440" tIns="45720" rIns="91440" bIns="45720" rtlCol="0">
            <a:noAutofit/>
          </a:bodyPr>
          <a:lstStyle/>
          <a:p>
            <a:pPr marL="342900" indent="-342900" algn="just" defTabSz="914400"/>
            <a:r>
              <a:rPr kumimoji="0" lang="fr-FR" sz="3200" b="0" i="0" u="none" strike="noStrike" kern="1200" cap="none" spc="0" normalizeH="0" noProof="0" dirty="0">
                <a:ln>
                  <a:noFill/>
                </a:ln>
                <a:effectLst/>
                <a:uLnTx/>
                <a:uFillTx/>
                <a:latin typeface="Helvetica" charset="0"/>
                <a:ea typeface="Helvetica" charset="0"/>
                <a:cs typeface="Helvetica" charset="0"/>
              </a:rPr>
              <a:t>	Cette étude concerne le cours de science des données 1 </a:t>
            </a:r>
            <a:r>
              <a:rPr lang="fr-FR" sz="3200" dirty="0">
                <a:latin typeface="Helvetica" charset="0"/>
                <a:ea typeface="Helvetica" charset="0"/>
                <a:cs typeface="Helvetica" charset="0"/>
              </a:rPr>
              <a:t>en bloc 2 du bachelier de biologie à l’UMONS, au cours de l’année académique 2018-2019. Les étudiants avaient à leur disposition des quiz interactifs de type «</a:t>
            </a:r>
            <a:r>
              <a:rPr lang="fr-FR" sz="3200" dirty="0" err="1">
                <a:latin typeface="Helvetica" charset="0"/>
                <a:ea typeface="Helvetica" charset="0"/>
                <a:cs typeface="Helvetica" charset="0"/>
              </a:rPr>
              <a:t>learnr</a:t>
            </a:r>
            <a:r>
              <a:rPr lang="fr-FR" sz="3200" dirty="0">
                <a:latin typeface="Helvetica" charset="0"/>
                <a:ea typeface="Helvetica" charset="0"/>
                <a:cs typeface="Helvetica" charset="0"/>
              </a:rPr>
              <a:t>», conçus uniquement pour leur autoévaluation. Ces quiz comportaient deux </a:t>
            </a:r>
            <a:r>
              <a:rPr lang="en-GB" sz="3200" dirty="0">
                <a:latin typeface="Helvetica" charset="0"/>
                <a:ea typeface="Helvetica" charset="0"/>
                <a:cs typeface="Helvetica" charset="0"/>
              </a:rPr>
              <a:t> types de questions : questions ouvertes et </a:t>
            </a:r>
            <a:r>
              <a:rPr lang="en-GB" sz="3200" dirty="0" err="1">
                <a:latin typeface="Helvetica" charset="0"/>
                <a:ea typeface="Helvetica" charset="0"/>
                <a:cs typeface="Helvetica" charset="0"/>
              </a:rPr>
              <a:t>à</a:t>
            </a:r>
            <a:r>
              <a:rPr lang="en-GB" sz="3200" dirty="0">
                <a:latin typeface="Helvetica" charset="0"/>
                <a:ea typeface="Helvetica" charset="0"/>
                <a:cs typeface="Helvetica" charset="0"/>
              </a:rPr>
              <a:t> </a:t>
            </a:r>
            <a:r>
              <a:rPr lang="en-GB" sz="3200" dirty="0" err="1">
                <a:latin typeface="Helvetica" charset="0"/>
                <a:ea typeface="Helvetica" charset="0"/>
                <a:cs typeface="Helvetica" charset="0"/>
              </a:rPr>
              <a:t>choix</a:t>
            </a:r>
            <a:r>
              <a:rPr lang="en-GB" sz="3200" dirty="0">
                <a:latin typeface="Helvetica" charset="0"/>
                <a:ea typeface="Helvetica" charset="0"/>
                <a:cs typeface="Helvetica" charset="0"/>
              </a:rPr>
              <a:t> multiples.</a:t>
            </a:r>
            <a:endParaRPr kumimoji="0" lang="fr-FR" sz="3200" b="0" i="0" u="none" strike="noStrike" kern="1200" cap="none" spc="0" normalizeH="0" noProof="0" dirty="0">
              <a:ln>
                <a:noFill/>
              </a:ln>
              <a:effectLst/>
              <a:uLnTx/>
              <a:uFillTx/>
              <a:latin typeface="Helvetica" charset="0"/>
              <a:ea typeface="Helvetica" charset="0"/>
              <a:cs typeface="Helvetica" charset="0"/>
            </a:endParaRPr>
          </a:p>
        </p:txBody>
      </p:sp>
      <p:sp>
        <p:nvSpPr>
          <p:cNvPr id="523" name="ZoneTexte 522"/>
          <p:cNvSpPr txBox="1"/>
          <p:nvPr/>
        </p:nvSpPr>
        <p:spPr>
          <a:xfrm>
            <a:off x="658379" y="40304820"/>
            <a:ext cx="14002029" cy="1656184"/>
          </a:xfrm>
          <a:prstGeom prst="rect">
            <a:avLst/>
          </a:prstGeom>
        </p:spPr>
        <p:txBody>
          <a:bodyPr vert="horz" wrap="square" lIns="91440" tIns="45720" rIns="91440" bIns="45720" rtlCol="0">
            <a:normAutofit/>
          </a:bodyPr>
          <a:lstStyle/>
          <a:p>
            <a:pPr marL="342900" marR="0" indent="-342900" algn="l" defTabSz="914400" rtl="0" eaLnBrk="0" fontAlgn="base" latinLnBrk="0" hangingPunct="0">
              <a:lnSpc>
                <a:spcPct val="100000"/>
              </a:lnSpc>
              <a:spcBef>
                <a:spcPct val="0"/>
              </a:spcBef>
              <a:spcAft>
                <a:spcPct val="0"/>
              </a:spcAft>
              <a:buClrTx/>
              <a:buSzTx/>
              <a:buFont typeface="Arial" pitchFamily="34" charset="0"/>
              <a:buNone/>
              <a:tabLst/>
            </a:pPr>
            <a:endParaRPr kumimoji="0" lang="fr-FR" sz="2800" b="0" i="0" u="none" strike="noStrike" kern="1200" cap="none" spc="0" normalizeH="0" baseline="0" noProof="0">
              <a:ln>
                <a:noFill/>
              </a:ln>
              <a:solidFill>
                <a:srgbClr val="808080"/>
              </a:solidFill>
              <a:effectLst/>
              <a:uLnTx/>
              <a:uFillTx/>
              <a:latin typeface="Calibri" pitchFamily="34" charset="0"/>
              <a:ea typeface="Calibri" pitchFamily="34" charset="0"/>
              <a:cs typeface="Times New Roman" pitchFamily="18" charset="0"/>
            </a:endParaRPr>
          </a:p>
        </p:txBody>
      </p:sp>
      <p:sp>
        <p:nvSpPr>
          <p:cNvPr id="28" name="ZoneTexte 27"/>
          <p:cNvSpPr txBox="1"/>
          <p:nvPr/>
        </p:nvSpPr>
        <p:spPr>
          <a:xfrm>
            <a:off x="15353253" y="42208629"/>
            <a:ext cx="914400" cy="914400"/>
          </a:xfrm>
          <a:prstGeom prst="rect">
            <a:avLst/>
          </a:prstGeom>
        </p:spPr>
        <p:txBody>
          <a:bodyPr vert="horz" wrap="none" lIns="91440" tIns="45720" rIns="91440" bIns="45720" rtlCol="0">
            <a:normAutofit/>
          </a:bodyPr>
          <a:lstStyle/>
          <a:p>
            <a:pPr marL="342900" marR="0" indent="-342900" algn="l" defTabSz="914400" rtl="0" eaLnBrk="0" fontAlgn="base" latinLnBrk="0" hangingPunct="0">
              <a:lnSpc>
                <a:spcPct val="100000"/>
              </a:lnSpc>
              <a:spcBef>
                <a:spcPct val="0"/>
              </a:spcBef>
              <a:spcAft>
                <a:spcPct val="0"/>
              </a:spcAft>
              <a:buClrTx/>
              <a:buSzTx/>
              <a:buFont typeface="Arial" pitchFamily="34" charset="0"/>
              <a:buNone/>
              <a:tabLst/>
            </a:pPr>
            <a:endParaRPr kumimoji="0" lang="fr-FR" sz="2800" b="0" i="0" u="none" strike="noStrike" kern="1200" cap="none" spc="0" normalizeH="0" baseline="0" noProof="0">
              <a:ln>
                <a:noFill/>
              </a:ln>
              <a:solidFill>
                <a:srgbClr val="808080"/>
              </a:solidFill>
              <a:effectLst/>
              <a:uLnTx/>
              <a:uFillTx/>
              <a:latin typeface="Calibri" pitchFamily="34" charset="0"/>
              <a:ea typeface="Calibri" pitchFamily="34" charset="0"/>
              <a:cs typeface="Times New Roman" pitchFamily="18" charset="0"/>
            </a:endParaRPr>
          </a:p>
        </p:txBody>
      </p:sp>
      <p:sp>
        <p:nvSpPr>
          <p:cNvPr id="29" name="ZoneTexte 28"/>
          <p:cNvSpPr txBox="1"/>
          <p:nvPr/>
        </p:nvSpPr>
        <p:spPr>
          <a:xfrm>
            <a:off x="15423067" y="41977266"/>
            <a:ext cx="914400" cy="914400"/>
          </a:xfrm>
          <a:prstGeom prst="rect">
            <a:avLst/>
          </a:prstGeom>
        </p:spPr>
        <p:txBody>
          <a:bodyPr vert="horz" wrap="none" lIns="91440" tIns="45720" rIns="91440" bIns="45720" rtlCol="0">
            <a:normAutofit/>
          </a:bodyPr>
          <a:lstStyle/>
          <a:p>
            <a:pPr marL="342900" marR="0" indent="-342900" algn="l" defTabSz="914400" rtl="0" eaLnBrk="0" fontAlgn="base" latinLnBrk="0" hangingPunct="0">
              <a:lnSpc>
                <a:spcPct val="100000"/>
              </a:lnSpc>
              <a:spcBef>
                <a:spcPct val="0"/>
              </a:spcBef>
              <a:spcAft>
                <a:spcPct val="0"/>
              </a:spcAft>
              <a:buClrTx/>
              <a:buSzTx/>
              <a:buFont typeface="Arial" pitchFamily="34" charset="0"/>
              <a:buNone/>
              <a:tabLst/>
            </a:pPr>
            <a:endParaRPr kumimoji="0" lang="fr-FR" sz="2800" b="0" i="0" u="none" strike="noStrike" kern="1200" cap="none" spc="0" normalizeH="0" baseline="0" noProof="0">
              <a:ln>
                <a:noFill/>
              </a:ln>
              <a:solidFill>
                <a:srgbClr val="808080"/>
              </a:solidFill>
              <a:effectLst/>
              <a:uLnTx/>
              <a:uFillTx/>
              <a:latin typeface="Calibri" pitchFamily="34" charset="0"/>
              <a:ea typeface="Calibri" pitchFamily="34" charset="0"/>
              <a:cs typeface="Times New Roman" pitchFamily="18" charset="0"/>
            </a:endParaRPr>
          </a:p>
        </p:txBody>
      </p:sp>
      <p:sp>
        <p:nvSpPr>
          <p:cNvPr id="231" name="ZoneTexte 230">
            <a:extLst>
              <a:ext uri="{FF2B5EF4-FFF2-40B4-BE49-F238E27FC236}">
                <a16:creationId xmlns:a16="http://schemas.microsoft.com/office/drawing/2014/main" id="{A6DFDDAB-FA98-B445-8DF4-1DA4BBAC1EB3}"/>
              </a:ext>
            </a:extLst>
          </p:cNvPr>
          <p:cNvSpPr txBox="1"/>
          <p:nvPr/>
        </p:nvSpPr>
        <p:spPr>
          <a:xfrm>
            <a:off x="438449" y="41584759"/>
            <a:ext cx="29422544" cy="1167743"/>
          </a:xfrm>
          <a:prstGeom prst="rect">
            <a:avLst/>
          </a:prstGeom>
        </p:spPr>
        <p:txBody>
          <a:bodyPr vert="horz" wrap="square" lIns="91440" tIns="45720" rIns="91440" bIns="45720" rtlCol="0">
            <a:noAutofit/>
          </a:bodyPr>
          <a:lstStyle/>
          <a:p>
            <a:pPr marL="342900" indent="-342900" algn="just" defTabSz="914400"/>
            <a:endParaRPr kumimoji="0" lang="fr-FR" sz="3200" b="0" i="0" u="none" strike="noStrike" kern="1200" cap="none" spc="0" normalizeH="0" noProof="0">
              <a:ln>
                <a:noFill/>
              </a:ln>
              <a:effectLst/>
              <a:uLnTx/>
              <a:uFillTx/>
              <a:latin typeface="Helvetica" charset="0"/>
              <a:ea typeface="Helvetica" charset="0"/>
              <a:cs typeface="Helvetica" charset="0"/>
            </a:endParaRPr>
          </a:p>
        </p:txBody>
      </p:sp>
      <p:sp>
        <p:nvSpPr>
          <p:cNvPr id="119" name="ZoneTexte 118">
            <a:extLst>
              <a:ext uri="{FF2B5EF4-FFF2-40B4-BE49-F238E27FC236}">
                <a16:creationId xmlns:a16="http://schemas.microsoft.com/office/drawing/2014/main" id="{C9C330DB-4A19-4C49-AEB1-C763A86D0C4D}"/>
              </a:ext>
            </a:extLst>
          </p:cNvPr>
          <p:cNvSpPr txBox="1"/>
          <p:nvPr/>
        </p:nvSpPr>
        <p:spPr>
          <a:xfrm>
            <a:off x="14838744" y="41582046"/>
            <a:ext cx="14899894" cy="578777"/>
          </a:xfrm>
          <a:prstGeom prst="rect">
            <a:avLst/>
          </a:prstGeom>
        </p:spPr>
        <p:txBody>
          <a:bodyPr vert="horz" wrap="none" lIns="91440" tIns="45720" rIns="91440" bIns="45720" rtlCol="0">
            <a:normAutofit/>
          </a:bodyPr>
          <a:lstStyle/>
          <a:p>
            <a:pPr marL="342900" indent="-342900" algn="r" defTabSz="914400"/>
            <a:r>
              <a:rPr lang="fr-FR" sz="2800" dirty="0">
                <a:latin typeface="Helvetica" charset="0"/>
                <a:ea typeface="Helvetica" charset="0"/>
                <a:cs typeface="Helvetica" charset="0"/>
              </a:rPr>
              <a:t>Pour plus d’informations, visitez : https://</a:t>
            </a:r>
            <a:r>
              <a:rPr lang="fr-FR" sz="2800" dirty="0" err="1">
                <a:latin typeface="Helvetica" charset="0"/>
                <a:ea typeface="Helvetica" charset="0"/>
                <a:cs typeface="Helvetica" charset="0"/>
              </a:rPr>
              <a:t>github.com</a:t>
            </a:r>
            <a:r>
              <a:rPr lang="fr-FR" sz="2800" dirty="0">
                <a:latin typeface="Helvetica" charset="0"/>
                <a:ea typeface="Helvetica" charset="0"/>
                <a:cs typeface="Helvetica" charset="0"/>
              </a:rPr>
              <a:t>/</a:t>
            </a:r>
            <a:r>
              <a:rPr lang="fr-FR" sz="2800" dirty="0" err="1">
                <a:latin typeface="Helvetica" charset="0"/>
                <a:ea typeface="Helvetica" charset="0"/>
                <a:cs typeface="Helvetica" charset="0"/>
              </a:rPr>
              <a:t>BioDataScience</a:t>
            </a:r>
            <a:r>
              <a:rPr lang="fr-FR" sz="2800" dirty="0">
                <a:latin typeface="Helvetica" charset="0"/>
                <a:ea typeface="Helvetica" charset="0"/>
                <a:cs typeface="Helvetica" charset="0"/>
              </a:rPr>
              <a:t>-Course/</a:t>
            </a:r>
            <a:r>
              <a:rPr lang="fr-FR" sz="2800" dirty="0" err="1">
                <a:latin typeface="Helvetica" charset="0"/>
                <a:ea typeface="Helvetica" charset="0"/>
                <a:cs typeface="Helvetica" charset="0"/>
              </a:rPr>
              <a:t>sdd_presentation</a:t>
            </a:r>
            <a:endParaRPr kumimoji="0" lang="fr-FR" sz="2800" b="0" i="0" u="none" strike="noStrike" kern="1200" cap="none" spc="0" normalizeH="0" baseline="0" noProof="0" dirty="0">
              <a:ln>
                <a:noFill/>
              </a:ln>
              <a:solidFill>
                <a:srgbClr val="808080"/>
              </a:solidFill>
              <a:effectLst/>
              <a:uLnTx/>
              <a:uFillTx/>
              <a:latin typeface="Calibri" pitchFamily="34" charset="0"/>
              <a:ea typeface="Calibri" pitchFamily="34" charset="0"/>
              <a:cs typeface="Times New Roman" pitchFamily="18" charset="0"/>
            </a:endParaRPr>
          </a:p>
        </p:txBody>
      </p:sp>
      <p:sp>
        <p:nvSpPr>
          <p:cNvPr id="253" name="Rectangle à coins arrondis 158">
            <a:extLst>
              <a:ext uri="{FF2B5EF4-FFF2-40B4-BE49-F238E27FC236}">
                <a16:creationId xmlns:a16="http://schemas.microsoft.com/office/drawing/2014/main" id="{DE6E9427-4AEE-9048-8959-1041AD4D7A7D}"/>
              </a:ext>
            </a:extLst>
          </p:cNvPr>
          <p:cNvSpPr/>
          <p:nvPr/>
        </p:nvSpPr>
        <p:spPr>
          <a:xfrm>
            <a:off x="504826" y="5204385"/>
            <a:ext cx="29232810" cy="3781587"/>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pic>
        <p:nvPicPr>
          <p:cNvPr id="2" name="Image 1">
            <a:extLst>
              <a:ext uri="{FF2B5EF4-FFF2-40B4-BE49-F238E27FC236}">
                <a16:creationId xmlns:a16="http://schemas.microsoft.com/office/drawing/2014/main" id="{67E39536-025B-B942-9E29-A5AE0E03FB4A}"/>
              </a:ext>
            </a:extLst>
          </p:cNvPr>
          <p:cNvPicPr>
            <a:picLocks noChangeAspect="1"/>
          </p:cNvPicPr>
          <p:nvPr/>
        </p:nvPicPr>
        <p:blipFill>
          <a:blip r:embed="rId4"/>
          <a:stretch>
            <a:fillRect/>
          </a:stretch>
        </p:blipFill>
        <p:spPr>
          <a:xfrm>
            <a:off x="580607" y="743913"/>
            <a:ext cx="4171971" cy="1515236"/>
          </a:xfrm>
          <a:prstGeom prst="rect">
            <a:avLst/>
          </a:prstGeom>
        </p:spPr>
      </p:pic>
      <p:sp>
        <p:nvSpPr>
          <p:cNvPr id="62" name="Rectangle à coins arrondis 158">
            <a:extLst>
              <a:ext uri="{FF2B5EF4-FFF2-40B4-BE49-F238E27FC236}">
                <a16:creationId xmlns:a16="http://schemas.microsoft.com/office/drawing/2014/main" id="{9929B43B-ABAB-624B-8979-1FCB563060BC}"/>
              </a:ext>
            </a:extLst>
          </p:cNvPr>
          <p:cNvSpPr/>
          <p:nvPr/>
        </p:nvSpPr>
        <p:spPr>
          <a:xfrm>
            <a:off x="468313" y="38109767"/>
            <a:ext cx="29232810" cy="3330976"/>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0" name="ZoneTexte 29">
            <a:extLst>
              <a:ext uri="{FF2B5EF4-FFF2-40B4-BE49-F238E27FC236}">
                <a16:creationId xmlns:a16="http://schemas.microsoft.com/office/drawing/2014/main" id="{DABA3E91-7AB7-CD4A-B0A0-F42312EFC201}"/>
              </a:ext>
            </a:extLst>
          </p:cNvPr>
          <p:cNvSpPr txBox="1"/>
          <p:nvPr/>
        </p:nvSpPr>
        <p:spPr>
          <a:xfrm>
            <a:off x="15468600" y="29699835"/>
            <a:ext cx="0" cy="0"/>
          </a:xfrm>
          <a:prstGeom prst="rect">
            <a:avLst/>
          </a:prstGeom>
        </p:spPr>
        <p:txBody>
          <a:bodyPr vert="horz" wrap="none" lIns="91440" tIns="45720" rIns="91440" bIns="45720" rtlCol="0">
            <a:normAutofit fontScale="25000" lnSpcReduction="20000"/>
          </a:bodyPr>
          <a:lstStyle/>
          <a:p>
            <a:pPr marL="342900" marR="0" indent="-342900" algn="l" defTabSz="914400" rtl="0" eaLnBrk="0" fontAlgn="base" latinLnBrk="0" hangingPunct="0">
              <a:lnSpc>
                <a:spcPct val="100000"/>
              </a:lnSpc>
              <a:spcBef>
                <a:spcPct val="0"/>
              </a:spcBef>
              <a:spcAft>
                <a:spcPct val="0"/>
              </a:spcAft>
              <a:buClrTx/>
              <a:buSzTx/>
              <a:buFont typeface="Arial" pitchFamily="34" charset="0"/>
              <a:buNone/>
              <a:tabLst/>
            </a:pPr>
            <a:endParaRPr kumimoji="0" lang="fr-FR" sz="2800" b="0" i="0" u="none" strike="noStrike" kern="1200" cap="none" spc="0" normalizeH="0" baseline="0" noProof="0" dirty="0">
              <a:ln>
                <a:noFill/>
              </a:ln>
              <a:solidFill>
                <a:srgbClr val="808080"/>
              </a:solidFill>
              <a:effectLst/>
              <a:uLnTx/>
              <a:uFillTx/>
              <a:latin typeface="Calibri" pitchFamily="34" charset="0"/>
              <a:ea typeface="Calibri" pitchFamily="34" charset="0"/>
              <a:cs typeface="Times New Roman" pitchFamily="18" charset="0"/>
            </a:endParaRPr>
          </a:p>
        </p:txBody>
      </p:sp>
      <p:sp>
        <p:nvSpPr>
          <p:cNvPr id="68" name="Rectangle 16">
            <a:extLst>
              <a:ext uri="{FF2B5EF4-FFF2-40B4-BE49-F238E27FC236}">
                <a16:creationId xmlns:a16="http://schemas.microsoft.com/office/drawing/2014/main" id="{54677FBB-62AF-B647-855F-CEF564B36297}"/>
              </a:ext>
            </a:extLst>
          </p:cNvPr>
          <p:cNvSpPr>
            <a:spLocks noChangeArrowheads="1"/>
          </p:cNvSpPr>
          <p:nvPr/>
        </p:nvSpPr>
        <p:spPr bwMode="auto">
          <a:xfrm>
            <a:off x="960572" y="18536815"/>
            <a:ext cx="8344603" cy="830997"/>
          </a:xfrm>
          <a:prstGeom prst="rect">
            <a:avLst/>
          </a:prstGeom>
          <a:noFill/>
          <a:ln w="9525">
            <a:noFill/>
            <a:miter lim="800000"/>
            <a:headEnd/>
            <a:tailEnd/>
          </a:ln>
        </p:spPr>
        <p:txBody>
          <a:bodyPr wrap="square">
            <a:spAutoFit/>
          </a:bodyPr>
          <a:lstStyle/>
          <a:p>
            <a:pPr eaLnBrk="1" hangingPunct="1"/>
            <a:r>
              <a:rPr lang="fr-FR" altLang="en-US" sz="4400" b="1" i="1" dirty="0">
                <a:solidFill>
                  <a:schemeClr val="accent2"/>
                </a:solidFill>
                <a:latin typeface="Cambria" pitchFamily="18" charset="0"/>
              </a:rPr>
              <a:t> </a:t>
            </a:r>
            <a:r>
              <a:rPr lang="fr-FR" altLang="en-US" sz="4400" b="1" dirty="0">
                <a:solidFill>
                  <a:schemeClr val="accent2"/>
                </a:solidFill>
                <a:latin typeface="Cambria" pitchFamily="18" charset="0"/>
              </a:rPr>
              <a:t>Analyse d’un quiz : </a:t>
            </a:r>
            <a:r>
              <a:rPr lang="fr-FR" altLang="en-US" sz="4800" b="1" dirty="0">
                <a:solidFill>
                  <a:schemeClr val="accent2"/>
                </a:solidFill>
                <a:effectLst>
                  <a:outerShdw blurRad="38100" dist="38100" dir="2700000" algn="tl">
                    <a:srgbClr val="000000">
                      <a:alpha val="43137"/>
                    </a:srgbClr>
                  </a:outerShdw>
                </a:effectLst>
                <a:latin typeface="Cambria" pitchFamily="18" charset="0"/>
              </a:rPr>
              <a:t>sdd1.04a</a:t>
            </a:r>
            <a:r>
              <a:rPr lang="fr-FR" altLang="en-US" sz="4000" b="1" dirty="0">
                <a:solidFill>
                  <a:schemeClr val="accent2"/>
                </a:solidFill>
                <a:effectLst>
                  <a:outerShdw blurRad="38100" dist="38100" dir="2700000" algn="tl">
                    <a:srgbClr val="000000">
                      <a:alpha val="43137"/>
                    </a:srgbClr>
                  </a:outerShdw>
                </a:effectLst>
                <a:latin typeface="Cambria" panose="02040503050406030204" pitchFamily="18" charset="0"/>
              </a:rPr>
              <a:t> </a:t>
            </a:r>
          </a:p>
        </p:txBody>
      </p:sp>
      <p:sp>
        <p:nvSpPr>
          <p:cNvPr id="70" name="Rectangle 16">
            <a:extLst>
              <a:ext uri="{FF2B5EF4-FFF2-40B4-BE49-F238E27FC236}">
                <a16:creationId xmlns:a16="http://schemas.microsoft.com/office/drawing/2014/main" id="{1B255A52-93BE-714C-832D-9221AC6E0E5D}"/>
              </a:ext>
            </a:extLst>
          </p:cNvPr>
          <p:cNvSpPr>
            <a:spLocks noChangeArrowheads="1"/>
          </p:cNvSpPr>
          <p:nvPr/>
        </p:nvSpPr>
        <p:spPr bwMode="auto">
          <a:xfrm>
            <a:off x="960572" y="9066638"/>
            <a:ext cx="9998905" cy="830997"/>
          </a:xfrm>
          <a:prstGeom prst="rect">
            <a:avLst/>
          </a:prstGeom>
          <a:noFill/>
          <a:ln w="9525">
            <a:noFill/>
            <a:miter lim="800000"/>
            <a:headEnd/>
            <a:tailEnd/>
          </a:ln>
        </p:spPr>
        <p:txBody>
          <a:bodyPr wrap="square">
            <a:spAutoFit/>
          </a:bodyPr>
          <a:lstStyle/>
          <a:p>
            <a:pPr eaLnBrk="1" hangingPunct="1"/>
            <a:r>
              <a:rPr lang="en-US" altLang="en-US" sz="4400" b="1" i="1" dirty="0">
                <a:solidFill>
                  <a:schemeClr val="accent2"/>
                </a:solidFill>
                <a:latin typeface="Cambria" pitchFamily="18" charset="0"/>
              </a:rPr>
              <a:t> </a:t>
            </a:r>
            <a:r>
              <a:rPr lang="en-US" altLang="en-US" sz="4800" b="1" dirty="0" err="1">
                <a:solidFill>
                  <a:schemeClr val="accent2"/>
                </a:solidFill>
                <a:effectLst>
                  <a:outerShdw blurRad="38100" dist="38100" dir="2700000" algn="tl">
                    <a:srgbClr val="000000">
                      <a:alpha val="43137"/>
                    </a:srgbClr>
                  </a:outerShdw>
                </a:effectLst>
                <a:latin typeface="Cambria" pitchFamily="18" charset="0"/>
              </a:rPr>
              <a:t>Analyse</a:t>
            </a:r>
            <a:r>
              <a:rPr lang="en-US" altLang="en-US" sz="4800" b="1" dirty="0">
                <a:solidFill>
                  <a:schemeClr val="accent2"/>
                </a:solidFill>
                <a:effectLst>
                  <a:outerShdw blurRad="38100" dist="38100" dir="2700000" algn="tl">
                    <a:srgbClr val="000000">
                      <a:alpha val="43137"/>
                    </a:srgbClr>
                  </a:outerShdw>
                </a:effectLst>
                <a:latin typeface="Cambria" pitchFamily="18" charset="0"/>
              </a:rPr>
              <a:t> </a:t>
            </a:r>
            <a:r>
              <a:rPr lang="en-US" altLang="en-US" sz="4800" b="1" dirty="0" err="1">
                <a:solidFill>
                  <a:schemeClr val="accent2"/>
                </a:solidFill>
                <a:effectLst>
                  <a:outerShdw blurRad="38100" dist="38100" dir="2700000" algn="tl">
                    <a:srgbClr val="000000">
                      <a:alpha val="43137"/>
                    </a:srgbClr>
                  </a:outerShdw>
                </a:effectLst>
                <a:latin typeface="Cambria" pitchFamily="18" charset="0"/>
              </a:rPr>
              <a:t>globale</a:t>
            </a:r>
            <a:r>
              <a:rPr lang="en-US" altLang="en-US" sz="4800" b="1" dirty="0">
                <a:solidFill>
                  <a:schemeClr val="accent2"/>
                </a:solidFill>
                <a:effectLst>
                  <a:outerShdw blurRad="38100" dist="38100" dir="2700000" algn="tl">
                    <a:srgbClr val="000000">
                      <a:alpha val="43137"/>
                    </a:srgbClr>
                  </a:outerShdw>
                </a:effectLst>
                <a:latin typeface="Cambria" pitchFamily="18" charset="0"/>
              </a:rPr>
              <a:t> du </a:t>
            </a:r>
            <a:r>
              <a:rPr lang="en-US" altLang="en-US" sz="4800" b="1" dirty="0" err="1">
                <a:solidFill>
                  <a:schemeClr val="accent2"/>
                </a:solidFill>
                <a:effectLst>
                  <a:outerShdw blurRad="38100" dist="38100" dir="2700000" algn="tl">
                    <a:srgbClr val="000000">
                      <a:alpha val="43137"/>
                    </a:srgbClr>
                  </a:outerShdw>
                </a:effectLst>
                <a:latin typeface="Cambria" pitchFamily="18" charset="0"/>
              </a:rPr>
              <a:t>cours</a:t>
            </a:r>
            <a:r>
              <a:rPr lang="en-US" altLang="en-US" sz="4800" b="1" dirty="0">
                <a:solidFill>
                  <a:schemeClr val="accent2"/>
                </a:solidFill>
                <a:effectLst>
                  <a:outerShdw blurRad="38100" dist="38100" dir="2700000" algn="tl">
                    <a:srgbClr val="000000">
                      <a:alpha val="43137"/>
                    </a:srgbClr>
                  </a:outerShdw>
                </a:effectLst>
                <a:latin typeface="Cambria" pitchFamily="18" charset="0"/>
              </a:rPr>
              <a:t> </a:t>
            </a:r>
            <a:r>
              <a:rPr lang="en-US" altLang="en-US" sz="4000" b="1" i="1" dirty="0">
                <a:solidFill>
                  <a:schemeClr val="accent2"/>
                </a:solidFill>
                <a:effectLst>
                  <a:outerShdw blurRad="38100" dist="38100" dir="2700000" algn="tl">
                    <a:srgbClr val="000000">
                      <a:alpha val="43137"/>
                    </a:srgbClr>
                  </a:outerShdw>
                </a:effectLst>
                <a:latin typeface="Cambria" panose="02040503050406030204" pitchFamily="18" charset="0"/>
              </a:rPr>
              <a:t> </a:t>
            </a:r>
            <a:endParaRPr lang="fr-FR" altLang="en-US" sz="4000" b="1" i="1" dirty="0">
              <a:solidFill>
                <a:schemeClr val="accent2"/>
              </a:solidFill>
              <a:effectLst>
                <a:outerShdw blurRad="38100" dist="38100" dir="2700000" algn="tl">
                  <a:srgbClr val="000000">
                    <a:alpha val="43137"/>
                  </a:srgbClr>
                </a:outerShdw>
              </a:effectLst>
              <a:latin typeface="Cambria" panose="02040503050406030204" pitchFamily="18" charset="0"/>
            </a:endParaRPr>
          </a:p>
        </p:txBody>
      </p:sp>
      <p:sp>
        <p:nvSpPr>
          <p:cNvPr id="38" name="ZoneTexte 37">
            <a:extLst>
              <a:ext uri="{FF2B5EF4-FFF2-40B4-BE49-F238E27FC236}">
                <a16:creationId xmlns:a16="http://schemas.microsoft.com/office/drawing/2014/main" id="{2877F0EA-8295-574B-BF32-98B3C774E10C}"/>
              </a:ext>
            </a:extLst>
          </p:cNvPr>
          <p:cNvSpPr txBox="1"/>
          <p:nvPr/>
        </p:nvSpPr>
        <p:spPr>
          <a:xfrm>
            <a:off x="15182068" y="5955695"/>
            <a:ext cx="14197796" cy="2573788"/>
          </a:xfrm>
          <a:prstGeom prst="rect">
            <a:avLst/>
          </a:prstGeom>
        </p:spPr>
        <p:txBody>
          <a:bodyPr vert="horz" wrap="square" lIns="91440" tIns="45720" rIns="91440" bIns="45720" rtlCol="0">
            <a:noAutofit/>
          </a:bodyPr>
          <a:lstStyle/>
          <a:p>
            <a:pPr marL="342900" indent="-342900" algn="just" defTabSz="914400"/>
            <a:r>
              <a:rPr lang="fr-FR" sz="3200" dirty="0">
                <a:latin typeface="Helvetica" charset="0"/>
                <a:ea typeface="Helvetica" charset="0"/>
                <a:cs typeface="Helvetica" charset="0"/>
              </a:rPr>
              <a:t>	Les étudiants ont un retour direct et ont la possibilité de recommencer l’exercice en cas d’erreur. 	</a:t>
            </a:r>
          </a:p>
          <a:p>
            <a:pPr marL="342900" indent="-342900" algn="just" defTabSz="914400"/>
            <a:r>
              <a:rPr lang="fr-FR" sz="3200" dirty="0">
                <a:latin typeface="Helvetica" charset="0"/>
                <a:ea typeface="Helvetica" charset="0"/>
                <a:cs typeface="Helvetica" charset="0"/>
              </a:rPr>
              <a:t>	L’ activité des étudiants est enregistrée dans une base de données. Plus de </a:t>
            </a:r>
            <a:r>
              <a:rPr lang="fr-FR" sz="3200" b="1" dirty="0">
                <a:latin typeface="Helvetica" charset="0"/>
                <a:ea typeface="Helvetica" charset="0"/>
                <a:cs typeface="Helvetica" charset="0"/>
              </a:rPr>
              <a:t>50.000 entrées </a:t>
            </a:r>
            <a:r>
              <a:rPr lang="fr-FR" sz="3200" dirty="0">
                <a:latin typeface="Helvetica" charset="0"/>
                <a:ea typeface="Helvetica" charset="0"/>
                <a:cs typeface="Helvetica" charset="0"/>
              </a:rPr>
              <a:t>ont été enregistrées pour </a:t>
            </a:r>
            <a:r>
              <a:rPr lang="fr-FR" sz="3200" b="1" dirty="0">
                <a:latin typeface="Helvetica" charset="0"/>
                <a:ea typeface="Helvetica" charset="0"/>
                <a:cs typeface="Helvetica" charset="0"/>
              </a:rPr>
              <a:t>20 quiz</a:t>
            </a:r>
            <a:r>
              <a:rPr lang="fr-FR" sz="3200" dirty="0">
                <a:latin typeface="Helvetica" charset="0"/>
                <a:ea typeface="Helvetica" charset="0"/>
                <a:cs typeface="Helvetica" charset="0"/>
              </a:rPr>
              <a:t> et </a:t>
            </a:r>
            <a:r>
              <a:rPr lang="fr-FR" sz="3200" b="1" dirty="0">
                <a:latin typeface="Helvetica" charset="0"/>
                <a:ea typeface="Helvetica" charset="0"/>
                <a:cs typeface="Helvetica" charset="0"/>
              </a:rPr>
              <a:t>42 étudiants</a:t>
            </a:r>
            <a:r>
              <a:rPr lang="fr-FR" sz="3200" dirty="0">
                <a:latin typeface="Helvetica" charset="0"/>
                <a:ea typeface="Helvetica" charset="0"/>
                <a:cs typeface="Helvetica" charset="0"/>
              </a:rPr>
              <a:t>. </a:t>
            </a:r>
          </a:p>
          <a:p>
            <a:pPr marL="342900" indent="-342900" algn="just" defTabSz="914400"/>
            <a:r>
              <a:rPr lang="fr-FR" sz="3200" dirty="0">
                <a:latin typeface="Helvetica" charset="0"/>
                <a:ea typeface="Helvetica" charset="0"/>
                <a:cs typeface="Helvetica" charset="0"/>
              </a:rPr>
              <a:t>	Cette étude porte sur une analyse préliminaire de ces données. </a:t>
            </a:r>
          </a:p>
          <a:p>
            <a:pPr marL="342900" indent="-342900" algn="just" defTabSz="914400"/>
            <a:endParaRPr kumimoji="0" lang="fr-FR" sz="3200" b="0" i="0" u="none" strike="noStrike" kern="1200" cap="none" spc="0" normalizeH="0" noProof="0" dirty="0">
              <a:ln>
                <a:noFill/>
              </a:ln>
              <a:effectLst/>
              <a:uLnTx/>
              <a:uFillTx/>
              <a:latin typeface="Helvetica" charset="0"/>
              <a:ea typeface="Helvetica" charset="0"/>
              <a:cs typeface="Helvetica" charset="0"/>
            </a:endParaRPr>
          </a:p>
        </p:txBody>
      </p:sp>
      <p:sp>
        <p:nvSpPr>
          <p:cNvPr id="39" name="ZoneTexte 38">
            <a:extLst>
              <a:ext uri="{FF2B5EF4-FFF2-40B4-BE49-F238E27FC236}">
                <a16:creationId xmlns:a16="http://schemas.microsoft.com/office/drawing/2014/main" id="{0A68B627-5D19-F442-910F-B74374D87941}"/>
              </a:ext>
            </a:extLst>
          </p:cNvPr>
          <p:cNvSpPr txBox="1"/>
          <p:nvPr/>
        </p:nvSpPr>
        <p:spPr>
          <a:xfrm>
            <a:off x="11278048" y="10033515"/>
            <a:ext cx="7084044" cy="7313305"/>
          </a:xfrm>
          <a:prstGeom prst="rect">
            <a:avLst/>
          </a:prstGeom>
        </p:spPr>
        <p:txBody>
          <a:bodyPr vert="horz" wrap="square" lIns="91440" tIns="45720" rIns="91440" bIns="45720" rtlCol="0">
            <a:noAutofit/>
          </a:bodyPr>
          <a:lstStyle/>
          <a:p>
            <a:pPr marL="342900" indent="-342900" algn="just" defTabSz="914400"/>
            <a:r>
              <a:rPr kumimoji="0" lang="fr-FR" sz="3200" b="0" i="0" u="none" strike="noStrike" kern="1200" cap="none" spc="0" normalizeH="0" noProof="0" dirty="0">
                <a:ln>
                  <a:noFill/>
                </a:ln>
                <a:effectLst/>
                <a:uLnTx/>
                <a:uFillTx/>
                <a:latin typeface="Helvetica" charset="0"/>
                <a:ea typeface="Helvetica" charset="0"/>
                <a:cs typeface="Helvetica" charset="0"/>
              </a:rPr>
              <a:t>	</a:t>
            </a:r>
            <a:endParaRPr lang="fr-FR" sz="3200" dirty="0">
              <a:latin typeface="Helvetica" charset="0"/>
              <a:ea typeface="Helvetica" charset="0"/>
              <a:cs typeface="Helvetica" charset="0"/>
            </a:endParaRPr>
          </a:p>
          <a:p>
            <a:pPr marL="342900" indent="-342900" algn="just" defTabSz="914400"/>
            <a:r>
              <a:rPr lang="fr-FR" sz="3200" dirty="0">
                <a:latin typeface="Helvetica" charset="0"/>
                <a:ea typeface="Helvetica" charset="0"/>
                <a:cs typeface="Helvetica" charset="0"/>
              </a:rPr>
              <a:t>  </a:t>
            </a:r>
            <a:endParaRPr kumimoji="0" lang="fr-FR" sz="3200" b="0" i="0" u="none" strike="noStrike" kern="1200" cap="none" spc="0" normalizeH="0" noProof="0" dirty="0">
              <a:ln>
                <a:noFill/>
              </a:ln>
              <a:effectLst/>
              <a:uLnTx/>
              <a:uFillTx/>
              <a:latin typeface="Helvetica" charset="0"/>
              <a:ea typeface="Helvetica" charset="0"/>
              <a:cs typeface="Helvetica" charset="0"/>
            </a:endParaRPr>
          </a:p>
        </p:txBody>
      </p:sp>
      <p:sp>
        <p:nvSpPr>
          <p:cNvPr id="3" name="ZoneTexte 2">
            <a:extLst>
              <a:ext uri="{FF2B5EF4-FFF2-40B4-BE49-F238E27FC236}">
                <a16:creationId xmlns:a16="http://schemas.microsoft.com/office/drawing/2014/main" id="{B119E2C0-F91A-654A-91A8-995CA537B9AB}"/>
              </a:ext>
            </a:extLst>
          </p:cNvPr>
          <p:cNvSpPr txBox="1"/>
          <p:nvPr/>
        </p:nvSpPr>
        <p:spPr>
          <a:xfrm>
            <a:off x="15417800" y="16094382"/>
            <a:ext cx="0" cy="0"/>
          </a:xfrm>
          <a:prstGeom prst="rect">
            <a:avLst/>
          </a:prstGeom>
        </p:spPr>
        <p:txBody>
          <a:bodyPr vert="horz" wrap="none" lIns="91440" tIns="45720" rIns="91440" bIns="45720" rtlCol="0">
            <a:normAutofit fontScale="25000" lnSpcReduction="20000"/>
          </a:bodyPr>
          <a:lstStyle/>
          <a:p>
            <a:pPr marL="342900" marR="0" indent="-342900" algn="l" defTabSz="914400" rtl="0" eaLnBrk="0" fontAlgn="base" latinLnBrk="0" hangingPunct="0">
              <a:lnSpc>
                <a:spcPct val="100000"/>
              </a:lnSpc>
              <a:spcBef>
                <a:spcPct val="0"/>
              </a:spcBef>
              <a:spcAft>
                <a:spcPct val="0"/>
              </a:spcAft>
              <a:buClrTx/>
              <a:buSzTx/>
              <a:buFont typeface="Arial" pitchFamily="34" charset="0"/>
              <a:buNone/>
              <a:tabLst/>
            </a:pPr>
            <a:endParaRPr kumimoji="0" lang="fr-FR" sz="2800" b="0" i="0" u="none" strike="noStrike" kern="1200" cap="none" spc="0" normalizeH="0" baseline="0" noProof="0" dirty="0">
              <a:ln>
                <a:noFill/>
              </a:ln>
              <a:solidFill>
                <a:srgbClr val="808080"/>
              </a:solidFill>
              <a:effectLst/>
              <a:uLnTx/>
              <a:uFillTx/>
              <a:latin typeface="Calibri" pitchFamily="34" charset="0"/>
              <a:ea typeface="Calibri" pitchFamily="34" charset="0"/>
              <a:cs typeface="Times New Roman" pitchFamily="18" charset="0"/>
            </a:endParaRPr>
          </a:p>
        </p:txBody>
      </p:sp>
      <p:sp>
        <p:nvSpPr>
          <p:cNvPr id="44" name="Rectangle à coins arrondis 158">
            <a:extLst>
              <a:ext uri="{FF2B5EF4-FFF2-40B4-BE49-F238E27FC236}">
                <a16:creationId xmlns:a16="http://schemas.microsoft.com/office/drawing/2014/main" id="{5B7F94C5-5A5E-4040-A386-70FBFF3CB3C6}"/>
              </a:ext>
            </a:extLst>
          </p:cNvPr>
          <p:cNvSpPr/>
          <p:nvPr/>
        </p:nvSpPr>
        <p:spPr>
          <a:xfrm>
            <a:off x="11665348" y="10113659"/>
            <a:ext cx="7200799" cy="7667892"/>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45" name="ZoneTexte 44">
            <a:extLst>
              <a:ext uri="{FF2B5EF4-FFF2-40B4-BE49-F238E27FC236}">
                <a16:creationId xmlns:a16="http://schemas.microsoft.com/office/drawing/2014/main" id="{D8BE4FE3-90FD-5E4B-9F81-EB092B996E10}"/>
              </a:ext>
            </a:extLst>
          </p:cNvPr>
          <p:cNvSpPr txBox="1"/>
          <p:nvPr/>
        </p:nvSpPr>
        <p:spPr>
          <a:xfrm>
            <a:off x="11841684" y="10436806"/>
            <a:ext cx="6663803" cy="7313305"/>
          </a:xfrm>
          <a:prstGeom prst="rect">
            <a:avLst/>
          </a:prstGeom>
        </p:spPr>
        <p:txBody>
          <a:bodyPr vert="horz" wrap="square" lIns="91440" tIns="45720" rIns="91440" bIns="45720" rtlCol="0">
            <a:noAutofit/>
          </a:bodyPr>
          <a:lstStyle/>
          <a:p>
            <a:pPr marL="342900" indent="-342900" algn="just" defTabSz="914400"/>
            <a:r>
              <a:rPr kumimoji="0" lang="fr-FR" sz="3200" b="0" i="0" u="none" strike="noStrike" kern="1200" cap="none" spc="0" normalizeH="0" noProof="0" dirty="0">
                <a:ln>
                  <a:noFill/>
                </a:ln>
                <a:effectLst/>
                <a:uLnTx/>
                <a:uFillTx/>
                <a:latin typeface="Helvetica" charset="0"/>
                <a:ea typeface="Helvetica" charset="0"/>
                <a:cs typeface="Helvetica" charset="0"/>
              </a:rPr>
              <a:t>	</a:t>
            </a:r>
            <a:r>
              <a:rPr lang="fr-FR" sz="3200" dirty="0">
                <a:latin typeface="Helvetica" charset="0"/>
                <a:ea typeface="Helvetica" charset="0"/>
                <a:cs typeface="Helvetica" charset="0"/>
              </a:rPr>
              <a:t> Les données collectées ont pour objectif de permettre une amélioration des quiz. Un premier indicateur illustrant les difficultés rencontrées par les étudiants est le nombre d’entrées total dans la base de données en fonction du temps et du quiz (Fig. ci-contre). Nous observons deux situations : soit un pic concentré tel qu’il apparait dans le quiz </a:t>
            </a:r>
            <a:r>
              <a:rPr lang="fr-FR" sz="3200" b="1" dirty="0">
                <a:latin typeface="Helvetica" charset="0"/>
                <a:ea typeface="Helvetica" charset="0"/>
                <a:cs typeface="Helvetica" charset="0"/>
              </a:rPr>
              <a:t>sdd1.09a</a:t>
            </a:r>
            <a:r>
              <a:rPr lang="fr-FR" sz="3200" dirty="0">
                <a:latin typeface="Helvetica" charset="0"/>
                <a:ea typeface="Helvetica" charset="0"/>
                <a:cs typeface="Helvetica" charset="0"/>
              </a:rPr>
              <a:t> ou bien un étalement des entrées, cas plus problématique, tel que rencontré dans le quiz </a:t>
            </a:r>
            <a:r>
              <a:rPr lang="fr-FR" sz="3200" b="1" dirty="0">
                <a:latin typeface="Helvetica" charset="0"/>
                <a:ea typeface="Helvetica" charset="0"/>
                <a:cs typeface="Helvetica" charset="0"/>
              </a:rPr>
              <a:t>sdd1.04a</a:t>
            </a:r>
            <a:r>
              <a:rPr lang="fr-FR" sz="3200" dirty="0">
                <a:latin typeface="Helvetica" charset="0"/>
                <a:ea typeface="Helvetica" charset="0"/>
                <a:cs typeface="Helvetica" charset="0"/>
              </a:rPr>
              <a:t>. </a:t>
            </a:r>
          </a:p>
          <a:p>
            <a:pPr marL="342900" indent="-342900" algn="just" defTabSz="914400"/>
            <a:endParaRPr kumimoji="0" lang="fr-FR" sz="3200" b="0" i="0" u="none" strike="noStrike" kern="1200" cap="none" spc="0" normalizeH="0" noProof="0" dirty="0">
              <a:ln>
                <a:noFill/>
              </a:ln>
              <a:effectLst/>
              <a:uLnTx/>
              <a:uFillTx/>
              <a:latin typeface="Helvetica" charset="0"/>
              <a:ea typeface="Helvetica" charset="0"/>
              <a:cs typeface="Helvetica" charset="0"/>
            </a:endParaRPr>
          </a:p>
        </p:txBody>
      </p:sp>
      <p:sp>
        <p:nvSpPr>
          <p:cNvPr id="46" name="ZoneTexte 45">
            <a:extLst>
              <a:ext uri="{FF2B5EF4-FFF2-40B4-BE49-F238E27FC236}">
                <a16:creationId xmlns:a16="http://schemas.microsoft.com/office/drawing/2014/main" id="{59710611-FA65-7F45-A4F9-48797CE198F5}"/>
              </a:ext>
            </a:extLst>
          </p:cNvPr>
          <p:cNvSpPr txBox="1"/>
          <p:nvPr/>
        </p:nvSpPr>
        <p:spPr>
          <a:xfrm>
            <a:off x="503143" y="19546707"/>
            <a:ext cx="7962555" cy="5638246"/>
          </a:xfrm>
          <a:prstGeom prst="rect">
            <a:avLst/>
          </a:prstGeom>
        </p:spPr>
        <p:txBody>
          <a:bodyPr vert="horz" wrap="square" lIns="91440" tIns="45720" rIns="91440" bIns="45720" rtlCol="0">
            <a:noAutofit/>
          </a:bodyPr>
          <a:lstStyle/>
          <a:p>
            <a:pPr marL="342900" indent="-342900" algn="just" defTabSz="914400"/>
            <a:r>
              <a:rPr kumimoji="0" lang="fr-FR" sz="3200" b="0" i="0" u="none" strike="noStrike" kern="1200" cap="none" spc="0" normalizeH="0" noProof="0" dirty="0">
                <a:ln>
                  <a:noFill/>
                </a:ln>
                <a:effectLst/>
                <a:uLnTx/>
                <a:uFillTx/>
                <a:latin typeface="Helvetica" charset="0"/>
                <a:ea typeface="Helvetica" charset="0"/>
                <a:cs typeface="Helvetica" charset="0"/>
              </a:rPr>
              <a:t>	</a:t>
            </a:r>
            <a:r>
              <a:rPr lang="fr-FR" sz="3200" dirty="0">
                <a:latin typeface="Helvetica" charset="0"/>
                <a:ea typeface="Helvetica" charset="0"/>
                <a:cs typeface="Helvetica" charset="0"/>
              </a:rPr>
              <a:t>Ce quiz comprend 17 questions dont 10 questions ouvertes (en vert), 6 questions à choix multiple (en bleu) et 1 zone de commentaires (</a:t>
            </a:r>
            <a:r>
              <a:rPr lang="fr-FR" sz="3200" dirty="0" err="1">
                <a:latin typeface="Helvetica" charset="0"/>
                <a:ea typeface="Helvetica" charset="0"/>
                <a:cs typeface="Helvetica" charset="0"/>
              </a:rPr>
              <a:t>comm</a:t>
            </a:r>
            <a:r>
              <a:rPr lang="fr-FR" sz="3200" dirty="0">
                <a:latin typeface="Helvetica" charset="0"/>
                <a:ea typeface="Helvetica" charset="0"/>
                <a:cs typeface="Helvetica" charset="0"/>
              </a:rPr>
              <a:t>, en rouge). Parmi les questions ouvertes, </a:t>
            </a:r>
            <a:r>
              <a:rPr lang="fr-FR" sz="3200" b="1" dirty="0">
                <a:latin typeface="Helvetica" charset="0"/>
                <a:ea typeface="Helvetica" charset="0"/>
                <a:cs typeface="Helvetica" charset="0"/>
              </a:rPr>
              <a:t>bar2</a:t>
            </a:r>
            <a:r>
              <a:rPr lang="fr-FR" sz="3200" dirty="0">
                <a:latin typeface="Helvetica" charset="0"/>
                <a:ea typeface="Helvetica" charset="0"/>
                <a:cs typeface="Helvetica" charset="0"/>
              </a:rPr>
              <a:t> a nécessité le plus grand nombre d’essais. Il est de même pour </a:t>
            </a:r>
            <a:r>
              <a:rPr lang="fr-FR" sz="3200" b="1" dirty="0">
                <a:latin typeface="Helvetica" charset="0"/>
                <a:ea typeface="Helvetica" charset="0"/>
                <a:cs typeface="Helvetica" charset="0"/>
              </a:rPr>
              <a:t>question2</a:t>
            </a:r>
            <a:r>
              <a:rPr lang="fr-FR" sz="3200" dirty="0">
                <a:latin typeface="Helvetica" charset="0"/>
                <a:ea typeface="Helvetica" charset="0"/>
                <a:cs typeface="Helvetica" charset="0"/>
              </a:rPr>
              <a:t> dans les questions à choix multiples. Le nombre d’essais est un indicateur de difficulté (les étudiants peuvent recommencer l’exercice en cas d’erreur).</a:t>
            </a:r>
          </a:p>
          <a:p>
            <a:pPr marL="342900" indent="-342900" algn="just" defTabSz="914400"/>
            <a:r>
              <a:rPr lang="fr-FR" sz="3200" b="1" dirty="0">
                <a:latin typeface="Helvetica" charset="0"/>
                <a:ea typeface="Helvetica" charset="0"/>
                <a:cs typeface="Helvetica" charset="0"/>
              </a:rPr>
              <a:t> </a:t>
            </a:r>
            <a:endParaRPr kumimoji="0" lang="fr-FR" sz="3200" b="0" i="0" u="none" strike="noStrike" kern="1200" cap="none" spc="0" normalizeH="0" noProof="0" dirty="0">
              <a:ln>
                <a:noFill/>
              </a:ln>
              <a:effectLst/>
              <a:uLnTx/>
              <a:uFillTx/>
              <a:latin typeface="Helvetica" charset="0"/>
              <a:ea typeface="Helvetica" charset="0"/>
              <a:cs typeface="Helvetica" charset="0"/>
            </a:endParaRPr>
          </a:p>
        </p:txBody>
      </p:sp>
      <p:sp>
        <p:nvSpPr>
          <p:cNvPr id="47" name="Rectangle à coins arrondis 158">
            <a:extLst>
              <a:ext uri="{FF2B5EF4-FFF2-40B4-BE49-F238E27FC236}">
                <a16:creationId xmlns:a16="http://schemas.microsoft.com/office/drawing/2014/main" id="{7B6EFAFC-3CB0-474B-B713-95D83E03D5FD}"/>
              </a:ext>
            </a:extLst>
          </p:cNvPr>
          <p:cNvSpPr/>
          <p:nvPr/>
        </p:nvSpPr>
        <p:spPr>
          <a:xfrm>
            <a:off x="504827" y="18347972"/>
            <a:ext cx="19560062" cy="8542928"/>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50" name="ZoneTexte 49">
            <a:extLst>
              <a:ext uri="{FF2B5EF4-FFF2-40B4-BE49-F238E27FC236}">
                <a16:creationId xmlns:a16="http://schemas.microsoft.com/office/drawing/2014/main" id="{C66D7706-5375-4548-8121-59F57A6D1763}"/>
              </a:ext>
            </a:extLst>
          </p:cNvPr>
          <p:cNvSpPr txBox="1"/>
          <p:nvPr/>
        </p:nvSpPr>
        <p:spPr>
          <a:xfrm>
            <a:off x="21035260" y="19458870"/>
            <a:ext cx="8344603" cy="6934747"/>
          </a:xfrm>
          <a:prstGeom prst="rect">
            <a:avLst/>
          </a:prstGeom>
        </p:spPr>
        <p:txBody>
          <a:bodyPr vert="horz" wrap="square" lIns="91440" tIns="45720" rIns="91440" bIns="45720" rtlCol="0">
            <a:noAutofit/>
          </a:bodyPr>
          <a:lstStyle/>
          <a:p>
            <a:pPr marL="342900" indent="-342900" algn="just" defTabSz="914400"/>
            <a:r>
              <a:rPr kumimoji="0" lang="fr-FR" sz="3200" b="0" i="0" u="none" strike="noStrike" kern="1200" cap="none" spc="0" normalizeH="0" noProof="0" dirty="0">
                <a:ln>
                  <a:noFill/>
                </a:ln>
                <a:effectLst/>
                <a:uLnTx/>
                <a:uFillTx/>
                <a:latin typeface="Helvetica" charset="0"/>
                <a:ea typeface="Helvetica" charset="0"/>
                <a:cs typeface="Helvetica" charset="0"/>
              </a:rPr>
              <a:t>	La comparaison est réalisée entre deux questions ouvertes (</a:t>
            </a:r>
            <a:r>
              <a:rPr kumimoji="0" lang="fr-FR" sz="3200" b="1" i="0" u="none" strike="noStrike" kern="1200" cap="none" spc="0" normalizeH="0" noProof="0" dirty="0">
                <a:ln>
                  <a:noFill/>
                </a:ln>
                <a:effectLst/>
                <a:uLnTx/>
                <a:uFillTx/>
                <a:latin typeface="Helvetica" charset="0"/>
                <a:ea typeface="Helvetica" charset="0"/>
                <a:cs typeface="Helvetica" charset="0"/>
              </a:rPr>
              <a:t>bar1, </a:t>
            </a:r>
            <a:r>
              <a:rPr kumimoji="0" lang="fr-FR" sz="3200" i="0" u="none" strike="noStrike" kern="1200" cap="none" spc="0" normalizeH="0" noProof="0" dirty="0">
                <a:ln>
                  <a:noFill/>
                </a:ln>
                <a:effectLst/>
                <a:uLnTx/>
                <a:uFillTx/>
                <a:latin typeface="Helvetica" charset="0"/>
                <a:ea typeface="Helvetica" charset="0"/>
                <a:cs typeface="Helvetica" charset="0"/>
              </a:rPr>
              <a:t>question facile </a:t>
            </a:r>
            <a:r>
              <a:rPr kumimoji="0" lang="fr-FR" sz="3200" b="0" i="0" u="none" strike="noStrike" kern="1200" cap="none" spc="0" normalizeH="0" noProof="0" dirty="0">
                <a:ln>
                  <a:noFill/>
                </a:ln>
                <a:effectLst/>
                <a:uLnTx/>
                <a:uFillTx/>
                <a:latin typeface="Helvetica" charset="0"/>
                <a:ea typeface="Helvetica" charset="0"/>
                <a:cs typeface="Helvetica" charset="0"/>
              </a:rPr>
              <a:t>&amp; </a:t>
            </a:r>
            <a:r>
              <a:rPr kumimoji="0" lang="fr-FR" sz="3200" b="1" i="0" u="none" strike="noStrike" kern="1200" cap="none" spc="0" normalizeH="0" noProof="0" dirty="0">
                <a:ln>
                  <a:noFill/>
                </a:ln>
                <a:effectLst/>
                <a:uLnTx/>
                <a:uFillTx/>
                <a:latin typeface="Helvetica" charset="0"/>
                <a:ea typeface="Helvetica" charset="0"/>
                <a:cs typeface="Helvetica" charset="0"/>
              </a:rPr>
              <a:t>bar2, </a:t>
            </a:r>
            <a:r>
              <a:rPr kumimoji="0" lang="fr-FR" sz="3200" i="0" u="none" strike="noStrike" kern="1200" cap="none" spc="0" normalizeH="0" noProof="0" dirty="0">
                <a:ln>
                  <a:noFill/>
                </a:ln>
                <a:effectLst/>
                <a:uLnTx/>
                <a:uFillTx/>
                <a:latin typeface="Helvetica" charset="0"/>
                <a:ea typeface="Helvetica" charset="0"/>
                <a:cs typeface="Helvetica" charset="0"/>
              </a:rPr>
              <a:t>question difficile</a:t>
            </a:r>
            <a:r>
              <a:rPr kumimoji="0" lang="fr-FR" sz="3200" b="0" i="0" u="none" strike="noStrike" kern="1200" cap="none" spc="0" normalizeH="0" noProof="0" dirty="0">
                <a:ln>
                  <a:noFill/>
                </a:ln>
                <a:effectLst/>
                <a:uLnTx/>
                <a:uFillTx/>
                <a:latin typeface="Helvetica" charset="0"/>
                <a:ea typeface="Helvetica" charset="0"/>
                <a:cs typeface="Helvetica" charset="0"/>
              </a:rPr>
              <a:t>) et deux questions à choix multiples (</a:t>
            </a:r>
            <a:r>
              <a:rPr kumimoji="0" lang="fr-FR" sz="3200" b="1" i="0" strike="noStrike" kern="1200" cap="none" spc="0" normalizeH="0" noProof="0" dirty="0">
                <a:ln>
                  <a:noFill/>
                </a:ln>
                <a:effectLst/>
                <a:uLnTx/>
                <a:uFillTx/>
                <a:latin typeface="Helvetica" charset="0"/>
                <a:ea typeface="Helvetica" charset="0"/>
                <a:cs typeface="Helvetica" charset="0"/>
              </a:rPr>
              <a:t>question4,</a:t>
            </a:r>
            <a:r>
              <a:rPr kumimoji="0" lang="fr-FR" sz="3200" i="0" strike="noStrike" kern="1200" cap="none" spc="0" normalizeH="0" noProof="0" dirty="0">
                <a:ln>
                  <a:noFill/>
                </a:ln>
                <a:effectLst/>
                <a:uLnTx/>
                <a:uFillTx/>
                <a:latin typeface="Helvetica" charset="0"/>
                <a:ea typeface="Helvetica" charset="0"/>
                <a:cs typeface="Helvetica" charset="0"/>
              </a:rPr>
              <a:t> facile </a:t>
            </a:r>
            <a:r>
              <a:rPr lang="fr-FR" sz="3200" dirty="0">
                <a:latin typeface="Helvetica" charset="0"/>
                <a:ea typeface="Helvetica" charset="0"/>
                <a:cs typeface="Helvetica" charset="0"/>
              </a:rPr>
              <a:t>&amp;</a:t>
            </a:r>
            <a:r>
              <a:rPr lang="fr-FR" sz="3200" b="1" dirty="0">
                <a:latin typeface="Helvetica" charset="0"/>
                <a:ea typeface="Helvetica" charset="0"/>
                <a:cs typeface="Helvetica" charset="0"/>
              </a:rPr>
              <a:t> question2, </a:t>
            </a:r>
            <a:r>
              <a:rPr lang="fr-FR" sz="3200" dirty="0">
                <a:latin typeface="Helvetica" charset="0"/>
                <a:ea typeface="Helvetica" charset="0"/>
                <a:cs typeface="Helvetica" charset="0"/>
              </a:rPr>
              <a:t>difficile</a:t>
            </a:r>
            <a:r>
              <a:rPr kumimoji="0" lang="fr-FR" sz="3200" b="0" i="0" u="none" strike="noStrike" kern="1200" cap="none" spc="0" normalizeH="0" noProof="0" dirty="0">
                <a:ln>
                  <a:noFill/>
                </a:ln>
                <a:effectLst/>
                <a:uLnTx/>
                <a:uFillTx/>
                <a:latin typeface="Helvetica" charset="0"/>
                <a:ea typeface="Helvetica" charset="0"/>
                <a:cs typeface="Helvetica" charset="0"/>
              </a:rPr>
              <a:t>). </a:t>
            </a:r>
          </a:p>
          <a:p>
            <a:pPr marL="342900" indent="-342900" algn="just" defTabSz="914400"/>
            <a:r>
              <a:rPr lang="fr-FR" sz="3200" dirty="0">
                <a:latin typeface="Helvetica" charset="0"/>
                <a:ea typeface="Helvetica" charset="0"/>
                <a:cs typeface="Helvetica" charset="0"/>
              </a:rPr>
              <a:t>	Le délai maximum imparti pour répondre aux questions est de 20 minutes.</a:t>
            </a:r>
            <a:endParaRPr kumimoji="0" lang="fr-FR" sz="3200" b="0" i="0" u="none" strike="noStrike" kern="1200" cap="none" spc="0" normalizeH="0" noProof="0" dirty="0">
              <a:ln>
                <a:noFill/>
              </a:ln>
              <a:effectLst/>
              <a:uLnTx/>
              <a:uFillTx/>
              <a:latin typeface="Helvetica" charset="0"/>
              <a:ea typeface="Helvetica" charset="0"/>
              <a:cs typeface="Helvetica" charset="0"/>
            </a:endParaRPr>
          </a:p>
          <a:p>
            <a:pPr marL="342900" indent="-342900" algn="just" defTabSz="914400"/>
            <a:r>
              <a:rPr lang="fr-FR" sz="3200" dirty="0">
                <a:latin typeface="Helvetica" charset="0"/>
                <a:ea typeface="Helvetica" charset="0"/>
                <a:cs typeface="Helvetica" charset="0"/>
              </a:rPr>
              <a:t>	Deux indicateurs sont employés : </a:t>
            </a:r>
          </a:p>
          <a:p>
            <a:pPr marL="457200" indent="-457200" algn="just" defTabSz="914400">
              <a:buFontTx/>
              <a:buChar char="-"/>
            </a:pPr>
            <a:r>
              <a:rPr lang="fr-FR" sz="3200" dirty="0">
                <a:latin typeface="Helvetica" charset="0"/>
                <a:ea typeface="Helvetica" charset="0"/>
                <a:cs typeface="Helvetica" charset="0"/>
              </a:rPr>
              <a:t>Le pourcentage cumulé de bonnes réponses en fonction du nombre d’essais (Fig. A et C). </a:t>
            </a:r>
          </a:p>
          <a:p>
            <a:pPr marL="457200" indent="-457200" algn="just" defTabSz="914400">
              <a:buFontTx/>
              <a:buChar char="-"/>
            </a:pPr>
            <a:r>
              <a:rPr lang="fr-FR" sz="3200" dirty="0">
                <a:latin typeface="Helvetica" charset="0"/>
                <a:ea typeface="Helvetica" charset="0"/>
                <a:cs typeface="Helvetica" charset="0"/>
              </a:rPr>
              <a:t>Le temps nécessaire pour trouver la bonne réponse (Fig. B et D).</a:t>
            </a:r>
          </a:p>
          <a:p>
            <a:pPr algn="just" defTabSz="914400"/>
            <a:r>
              <a:rPr lang="fr-FR" sz="3200" dirty="0">
                <a:latin typeface="Helvetica" charset="0"/>
                <a:ea typeface="Helvetica" charset="0"/>
                <a:cs typeface="Helvetica" charset="0"/>
              </a:rPr>
              <a:t>   </a:t>
            </a:r>
          </a:p>
          <a:p>
            <a:pPr marL="342900" indent="-342900" algn="just" defTabSz="914400"/>
            <a:r>
              <a:rPr lang="fr-FR" sz="3200" b="1" dirty="0">
                <a:latin typeface="Helvetica" charset="0"/>
                <a:ea typeface="Helvetica" charset="0"/>
                <a:cs typeface="Helvetica" charset="0"/>
              </a:rPr>
              <a:t> </a:t>
            </a:r>
            <a:endParaRPr kumimoji="0" lang="fr-FR" sz="3200" b="0" i="0" u="none" strike="noStrike" kern="1200" cap="none" spc="0" normalizeH="0" noProof="0" dirty="0">
              <a:ln>
                <a:noFill/>
              </a:ln>
              <a:effectLst/>
              <a:uLnTx/>
              <a:uFillTx/>
              <a:latin typeface="Helvetica" charset="0"/>
              <a:ea typeface="Helvetica" charset="0"/>
              <a:cs typeface="Helvetica" charset="0"/>
            </a:endParaRPr>
          </a:p>
        </p:txBody>
      </p:sp>
      <p:sp>
        <p:nvSpPr>
          <p:cNvPr id="51" name="Rectangle à coins arrondis 158">
            <a:extLst>
              <a:ext uri="{FF2B5EF4-FFF2-40B4-BE49-F238E27FC236}">
                <a16:creationId xmlns:a16="http://schemas.microsoft.com/office/drawing/2014/main" id="{F7970154-9744-EA43-A16F-4DDA8B7D4E0C}"/>
              </a:ext>
            </a:extLst>
          </p:cNvPr>
          <p:cNvSpPr/>
          <p:nvPr/>
        </p:nvSpPr>
        <p:spPr>
          <a:xfrm>
            <a:off x="20672202" y="18322571"/>
            <a:ext cx="9067153" cy="8568328"/>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53" name="ZoneTexte 52">
            <a:extLst>
              <a:ext uri="{FF2B5EF4-FFF2-40B4-BE49-F238E27FC236}">
                <a16:creationId xmlns:a16="http://schemas.microsoft.com/office/drawing/2014/main" id="{CD3061F9-F026-5448-9D71-3B2E0F933EBE}"/>
              </a:ext>
            </a:extLst>
          </p:cNvPr>
          <p:cNvSpPr txBox="1"/>
          <p:nvPr/>
        </p:nvSpPr>
        <p:spPr>
          <a:xfrm>
            <a:off x="407478" y="38344545"/>
            <a:ext cx="14252930" cy="3056913"/>
          </a:xfrm>
          <a:prstGeom prst="rect">
            <a:avLst/>
          </a:prstGeom>
        </p:spPr>
        <p:txBody>
          <a:bodyPr vert="horz" wrap="square" lIns="91440" tIns="45720" rIns="91440" bIns="45720" rtlCol="0">
            <a:noAutofit/>
          </a:bodyPr>
          <a:lstStyle/>
          <a:p>
            <a:pPr marL="342900" indent="-342900" algn="just" defTabSz="914400"/>
            <a:r>
              <a:rPr lang="fr-FR" sz="3200" dirty="0">
                <a:latin typeface="Helvetica" charset="0"/>
                <a:ea typeface="Helvetica" charset="0"/>
                <a:cs typeface="Helvetica" charset="0"/>
              </a:rPr>
              <a:t>   75% </a:t>
            </a:r>
            <a:r>
              <a:rPr kumimoji="0" lang="fr-FR" sz="3200" b="0" i="0" u="none" strike="noStrike" kern="1200" cap="none" spc="0" normalizeH="0" noProof="0" dirty="0">
                <a:ln>
                  <a:noFill/>
                </a:ln>
                <a:effectLst/>
                <a:uLnTx/>
                <a:uFillTx/>
                <a:latin typeface="Helvetica" charset="0"/>
                <a:ea typeface="Helvetica" charset="0"/>
                <a:cs typeface="Helvetica" charset="0"/>
              </a:rPr>
              <a:t>des étudiants arrivent à </a:t>
            </a:r>
            <a:r>
              <a:rPr lang="fr-FR" sz="3200" dirty="0">
                <a:latin typeface="Helvetica" charset="0"/>
                <a:ea typeface="Helvetica" charset="0"/>
                <a:cs typeface="Helvetica" charset="0"/>
              </a:rPr>
              <a:t>la bonne réponse pour les exercices difficiles contre plus de 95% pour les autres. Ces quiz étant conçus dans un but  formatif, il est souhaitable que les étudiants atteignent le score le plus élevé possible. Contrairement aux choix multiples, les questions ouvertes difficiles mobilisent l’attention des étudiants sur une longue période, ce qui a tendance à compliquer la réalisation de la suite du quiz.</a:t>
            </a:r>
          </a:p>
          <a:p>
            <a:pPr marL="342900" indent="-342900" algn="just" defTabSz="914400"/>
            <a:r>
              <a:rPr lang="fr-FR" sz="3200" dirty="0">
                <a:latin typeface="Helvetica" charset="0"/>
                <a:ea typeface="Helvetica" charset="0"/>
                <a:cs typeface="Helvetica" charset="0"/>
              </a:rPr>
              <a:t>	</a:t>
            </a:r>
          </a:p>
        </p:txBody>
      </p:sp>
      <p:sp>
        <p:nvSpPr>
          <p:cNvPr id="55" name="ZoneTexte 54">
            <a:extLst>
              <a:ext uri="{FF2B5EF4-FFF2-40B4-BE49-F238E27FC236}">
                <a16:creationId xmlns:a16="http://schemas.microsoft.com/office/drawing/2014/main" id="{F65F83C8-4117-EA4F-BE20-7C54B4C7390D}"/>
              </a:ext>
            </a:extLst>
          </p:cNvPr>
          <p:cNvSpPr txBox="1"/>
          <p:nvPr/>
        </p:nvSpPr>
        <p:spPr>
          <a:xfrm>
            <a:off x="15275249" y="38396360"/>
            <a:ext cx="14252930" cy="2849420"/>
          </a:xfrm>
          <a:prstGeom prst="rect">
            <a:avLst/>
          </a:prstGeom>
        </p:spPr>
        <p:txBody>
          <a:bodyPr vert="horz" wrap="square" lIns="91440" tIns="45720" rIns="91440" bIns="45720" rtlCol="0">
            <a:noAutofit/>
          </a:bodyPr>
          <a:lstStyle/>
          <a:p>
            <a:pPr marL="342900" indent="-342900" algn="just" defTabSz="914400"/>
            <a:r>
              <a:rPr kumimoji="0" lang="fr-FR" sz="3200" b="0" i="0" u="none" strike="noStrike" kern="1200" cap="none" spc="0" normalizeH="0" noProof="0" dirty="0">
                <a:ln>
                  <a:noFill/>
                </a:ln>
                <a:effectLst/>
                <a:uLnTx/>
                <a:uFillTx/>
                <a:latin typeface="Helvetica" charset="0"/>
                <a:ea typeface="Helvetica" charset="0"/>
                <a:cs typeface="Helvetica" charset="0"/>
              </a:rPr>
              <a:t>	</a:t>
            </a:r>
            <a:r>
              <a:rPr lang="fr-FR" sz="3200" dirty="0">
                <a:latin typeface="Helvetica" charset="0"/>
                <a:ea typeface="Helvetica" charset="0"/>
                <a:cs typeface="Helvetica" charset="0"/>
              </a:rPr>
              <a:t>En conclusion, l’enregistrement de l’activité des étudiants au cours des quiz de type « </a:t>
            </a:r>
            <a:r>
              <a:rPr lang="fr-FR" sz="3200" dirty="0" err="1">
                <a:latin typeface="Helvetica" charset="0"/>
                <a:ea typeface="Helvetica" charset="0"/>
                <a:cs typeface="Helvetica" charset="0"/>
              </a:rPr>
              <a:t>learnr</a:t>
            </a:r>
            <a:r>
              <a:rPr lang="fr-FR" sz="3200" dirty="0">
                <a:latin typeface="Helvetica" charset="0"/>
                <a:ea typeface="Helvetica" charset="0"/>
                <a:cs typeface="Helvetica" charset="0"/>
              </a:rPr>
              <a:t> » apporte une information riche et détaillée sur la difficulté des exercices. Des indicateurs simples peuvent être calculés dans le but d’améliorer ensuite le matériel didactique. </a:t>
            </a:r>
          </a:p>
          <a:p>
            <a:pPr marL="342900" indent="-342900" algn="just" defTabSz="914400"/>
            <a:r>
              <a:rPr lang="fr-FR" sz="3200" dirty="0">
                <a:latin typeface="Helvetica" charset="0"/>
                <a:ea typeface="Helvetica" charset="0"/>
                <a:cs typeface="Helvetica" charset="0"/>
              </a:rPr>
              <a:t>	Un tableau de bord interactif est en cours d’élaboration (voir démo).</a:t>
            </a:r>
          </a:p>
        </p:txBody>
      </p:sp>
      <p:sp>
        <p:nvSpPr>
          <p:cNvPr id="56" name="Rectangle 16">
            <a:extLst>
              <a:ext uri="{FF2B5EF4-FFF2-40B4-BE49-F238E27FC236}">
                <a16:creationId xmlns:a16="http://schemas.microsoft.com/office/drawing/2014/main" id="{F5256651-3900-8448-92E1-69FBA9E7AAD7}"/>
              </a:ext>
            </a:extLst>
          </p:cNvPr>
          <p:cNvSpPr>
            <a:spLocks noChangeArrowheads="1"/>
          </p:cNvSpPr>
          <p:nvPr/>
        </p:nvSpPr>
        <p:spPr bwMode="auto">
          <a:xfrm>
            <a:off x="21602451" y="18633250"/>
            <a:ext cx="8344603" cy="769441"/>
          </a:xfrm>
          <a:prstGeom prst="rect">
            <a:avLst/>
          </a:prstGeom>
          <a:noFill/>
          <a:ln w="9525">
            <a:noFill/>
            <a:miter lim="800000"/>
            <a:headEnd/>
            <a:tailEnd/>
          </a:ln>
        </p:spPr>
        <p:txBody>
          <a:bodyPr wrap="square">
            <a:spAutoFit/>
          </a:bodyPr>
          <a:lstStyle/>
          <a:p>
            <a:pPr eaLnBrk="1" hangingPunct="1"/>
            <a:r>
              <a:rPr lang="en-US" altLang="en-US" sz="4400" b="1" i="1" dirty="0">
                <a:solidFill>
                  <a:schemeClr val="accent2"/>
                </a:solidFill>
                <a:latin typeface="Cambria" pitchFamily="18" charset="0"/>
              </a:rPr>
              <a:t> </a:t>
            </a:r>
            <a:r>
              <a:rPr lang="en-US" altLang="en-US" sz="4400" b="1" dirty="0" err="1">
                <a:solidFill>
                  <a:schemeClr val="accent2"/>
                </a:solidFill>
                <a:latin typeface="Cambria" pitchFamily="18" charset="0"/>
              </a:rPr>
              <a:t>Analyse</a:t>
            </a:r>
            <a:r>
              <a:rPr lang="en-US" altLang="en-US" sz="4400" b="1" dirty="0">
                <a:solidFill>
                  <a:schemeClr val="accent2"/>
                </a:solidFill>
                <a:latin typeface="Cambria" pitchFamily="18" charset="0"/>
              </a:rPr>
              <a:t> des questions :</a:t>
            </a:r>
            <a:endParaRPr lang="fr-FR" altLang="en-US" sz="4000" b="1" dirty="0">
              <a:solidFill>
                <a:schemeClr val="accent2"/>
              </a:solidFill>
              <a:effectLst>
                <a:outerShdw blurRad="38100" dist="38100" dir="2700000" algn="tl">
                  <a:srgbClr val="000000">
                    <a:alpha val="43137"/>
                  </a:srgbClr>
                </a:outerShdw>
              </a:effectLst>
              <a:latin typeface="Cambria" panose="02040503050406030204" pitchFamily="18" charset="0"/>
            </a:endParaRPr>
          </a:p>
        </p:txBody>
      </p:sp>
      <p:sp>
        <p:nvSpPr>
          <p:cNvPr id="57" name="ZoneTexte 56">
            <a:extLst>
              <a:ext uri="{FF2B5EF4-FFF2-40B4-BE49-F238E27FC236}">
                <a16:creationId xmlns:a16="http://schemas.microsoft.com/office/drawing/2014/main" id="{D13693ED-BA31-BF43-BFE2-A02F9451BDAF}"/>
              </a:ext>
            </a:extLst>
          </p:cNvPr>
          <p:cNvSpPr txBox="1"/>
          <p:nvPr/>
        </p:nvSpPr>
        <p:spPr>
          <a:xfrm>
            <a:off x="796923" y="27430920"/>
            <a:ext cx="13480925" cy="987712"/>
          </a:xfrm>
          <a:prstGeom prst="rect">
            <a:avLst/>
          </a:prstGeom>
        </p:spPr>
        <p:txBody>
          <a:bodyPr vert="horz" wrap="square" lIns="91440" tIns="45720" rIns="91440" bIns="45720" rtlCol="0">
            <a:noAutofit/>
          </a:bodyPr>
          <a:lstStyle/>
          <a:p>
            <a:pPr marL="342900" indent="-342900" algn="ctr" defTabSz="914400"/>
            <a:r>
              <a:rPr lang="fr-FR" sz="3600" b="1" dirty="0">
                <a:latin typeface="Helvetica" charset="0"/>
                <a:ea typeface="Helvetica" charset="0"/>
                <a:cs typeface="Helvetica" charset="0"/>
              </a:rPr>
              <a:t>Questions ouvertes : bar1 &amp; bar2</a:t>
            </a:r>
            <a:endParaRPr kumimoji="0" lang="fr-FR" sz="3600" b="1" i="0" u="none" strike="noStrike" kern="1200" cap="none" spc="0" normalizeH="0" noProof="0" dirty="0">
              <a:ln>
                <a:noFill/>
              </a:ln>
              <a:effectLst/>
              <a:uLnTx/>
              <a:uFillTx/>
              <a:latin typeface="Helvetica" charset="0"/>
              <a:ea typeface="Helvetica" charset="0"/>
              <a:cs typeface="Helvetica" charset="0"/>
            </a:endParaRPr>
          </a:p>
        </p:txBody>
      </p:sp>
      <p:sp>
        <p:nvSpPr>
          <p:cNvPr id="58" name="ZoneTexte 57">
            <a:extLst>
              <a:ext uri="{FF2B5EF4-FFF2-40B4-BE49-F238E27FC236}">
                <a16:creationId xmlns:a16="http://schemas.microsoft.com/office/drawing/2014/main" id="{45962B99-ED52-764E-993B-F6186394C31E}"/>
              </a:ext>
            </a:extLst>
          </p:cNvPr>
          <p:cNvSpPr txBox="1"/>
          <p:nvPr/>
        </p:nvSpPr>
        <p:spPr>
          <a:xfrm>
            <a:off x="16129843" y="27491591"/>
            <a:ext cx="13480925" cy="987712"/>
          </a:xfrm>
          <a:prstGeom prst="rect">
            <a:avLst/>
          </a:prstGeom>
        </p:spPr>
        <p:txBody>
          <a:bodyPr vert="horz" wrap="square" lIns="91440" tIns="45720" rIns="91440" bIns="45720" rtlCol="0">
            <a:noAutofit/>
          </a:bodyPr>
          <a:lstStyle/>
          <a:p>
            <a:pPr marL="342900" indent="-342900" algn="ctr" defTabSz="914400"/>
            <a:r>
              <a:rPr lang="fr-FR" sz="3600" b="1" dirty="0">
                <a:latin typeface="Helvetica" charset="0"/>
                <a:ea typeface="Helvetica" charset="0"/>
                <a:cs typeface="Helvetica" charset="0"/>
              </a:rPr>
              <a:t>Questions à choix multiple : question4 &amp; question2</a:t>
            </a:r>
            <a:endParaRPr kumimoji="0" lang="fr-FR" sz="3600" b="1" i="0" u="none" strike="noStrike" kern="1200" cap="none" spc="0" normalizeH="0" noProof="0" dirty="0">
              <a:ln>
                <a:noFill/>
              </a:ln>
              <a:effectLst/>
              <a:uLnTx/>
              <a:uFillTx/>
              <a:latin typeface="Helvetica" charset="0"/>
              <a:ea typeface="Helvetica" charset="0"/>
              <a:cs typeface="Helvetica" charset="0"/>
            </a:endParaRPr>
          </a:p>
        </p:txBody>
      </p:sp>
      <p:pic>
        <p:nvPicPr>
          <p:cNvPr id="59" name="Image 58">
            <a:extLst>
              <a:ext uri="{FF2B5EF4-FFF2-40B4-BE49-F238E27FC236}">
                <a16:creationId xmlns:a16="http://schemas.microsoft.com/office/drawing/2014/main" id="{5FBCA59C-5005-6D4E-87AF-30EDDDFDE1E3}"/>
              </a:ext>
            </a:extLst>
          </p:cNvPr>
          <p:cNvPicPr>
            <a:picLocks noChangeAspect="1"/>
          </p:cNvPicPr>
          <p:nvPr/>
        </p:nvPicPr>
        <p:blipFill>
          <a:blip r:embed="rId5"/>
          <a:stretch>
            <a:fillRect/>
          </a:stretch>
        </p:blipFill>
        <p:spPr>
          <a:xfrm>
            <a:off x="26583717" y="556646"/>
            <a:ext cx="3044510" cy="3044510"/>
          </a:xfrm>
          <a:prstGeom prst="rect">
            <a:avLst/>
          </a:prstGeom>
        </p:spPr>
      </p:pic>
      <p:pic>
        <p:nvPicPr>
          <p:cNvPr id="15" name="Image 14">
            <a:extLst>
              <a:ext uri="{FF2B5EF4-FFF2-40B4-BE49-F238E27FC236}">
                <a16:creationId xmlns:a16="http://schemas.microsoft.com/office/drawing/2014/main" id="{56753FAE-4FF3-BB45-9473-26533787A1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010162" y="9825627"/>
            <a:ext cx="10728475" cy="8356722"/>
          </a:xfrm>
          <a:prstGeom prst="rect">
            <a:avLst/>
          </a:prstGeom>
        </p:spPr>
      </p:pic>
      <p:pic>
        <p:nvPicPr>
          <p:cNvPr id="21" name="Image 20">
            <a:extLst>
              <a:ext uri="{FF2B5EF4-FFF2-40B4-BE49-F238E27FC236}">
                <a16:creationId xmlns:a16="http://schemas.microsoft.com/office/drawing/2014/main" id="{94C35E01-D352-8B4D-8088-56AAF891DF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85027" y="18551196"/>
            <a:ext cx="10337647" cy="8052295"/>
          </a:xfrm>
          <a:prstGeom prst="rect">
            <a:avLst/>
          </a:prstGeom>
        </p:spPr>
      </p:pic>
      <p:pic>
        <p:nvPicPr>
          <p:cNvPr id="31" name="Image 30">
            <a:extLst>
              <a:ext uri="{FF2B5EF4-FFF2-40B4-BE49-F238E27FC236}">
                <a16:creationId xmlns:a16="http://schemas.microsoft.com/office/drawing/2014/main" id="{1E1C5001-7020-9E4A-B9EA-535DCD59DA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338130" y="2235057"/>
            <a:ext cx="2737555" cy="2737555"/>
          </a:xfrm>
          <a:prstGeom prst="rect">
            <a:avLst/>
          </a:prstGeom>
        </p:spPr>
      </p:pic>
      <p:pic>
        <p:nvPicPr>
          <p:cNvPr id="34" name="Image 33">
            <a:extLst>
              <a:ext uri="{FF2B5EF4-FFF2-40B4-BE49-F238E27FC236}">
                <a16:creationId xmlns:a16="http://schemas.microsoft.com/office/drawing/2014/main" id="{07DC6253-C98A-5347-95C0-FC303BBBD15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76474" y="28119114"/>
            <a:ext cx="12665137" cy="9865245"/>
          </a:xfrm>
          <a:prstGeom prst="rect">
            <a:avLst/>
          </a:prstGeom>
        </p:spPr>
      </p:pic>
      <p:pic>
        <p:nvPicPr>
          <p:cNvPr id="40" name="Image 39">
            <a:extLst>
              <a:ext uri="{FF2B5EF4-FFF2-40B4-BE49-F238E27FC236}">
                <a16:creationId xmlns:a16="http://schemas.microsoft.com/office/drawing/2014/main" id="{B1C0C4D6-AC51-344F-AEB0-553449C1C05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210122" y="28119263"/>
            <a:ext cx="12665137" cy="9865245"/>
          </a:xfrm>
          <a:prstGeom prst="rect">
            <a:avLst/>
          </a:prstGeom>
        </p:spPr>
      </p:pic>
      <p:pic>
        <p:nvPicPr>
          <p:cNvPr id="42" name="Image 41">
            <a:extLst>
              <a:ext uri="{FF2B5EF4-FFF2-40B4-BE49-F238E27FC236}">
                <a16:creationId xmlns:a16="http://schemas.microsoft.com/office/drawing/2014/main" id="{8D56DC9C-9AAD-7E49-BE3D-D5A20DE4175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1426" y="9734642"/>
            <a:ext cx="11563090" cy="8881794"/>
          </a:xfrm>
          <a:prstGeom prst="rect">
            <a:avLst/>
          </a:prstGeom>
        </p:spPr>
      </p:pic>
      <p:sp>
        <p:nvSpPr>
          <p:cNvPr id="43" name="ZoneTexte 42">
            <a:extLst>
              <a:ext uri="{FF2B5EF4-FFF2-40B4-BE49-F238E27FC236}">
                <a16:creationId xmlns:a16="http://schemas.microsoft.com/office/drawing/2014/main" id="{5ED6878E-A119-E745-8DE6-D11C1EB064FA}"/>
              </a:ext>
            </a:extLst>
          </p:cNvPr>
          <p:cNvSpPr txBox="1"/>
          <p:nvPr/>
        </p:nvSpPr>
        <p:spPr>
          <a:xfrm>
            <a:off x="7202905" y="26116547"/>
            <a:ext cx="0" cy="0"/>
          </a:xfrm>
          <a:prstGeom prst="rect">
            <a:avLst/>
          </a:prstGeom>
        </p:spPr>
        <p:txBody>
          <a:bodyPr vert="horz" wrap="none" lIns="91440" tIns="45720" rIns="91440" bIns="45720" rtlCol="0">
            <a:normAutofit fontScale="25000" lnSpcReduction="20000"/>
          </a:bodyPr>
          <a:lstStyle/>
          <a:p>
            <a:pPr marL="342900" marR="0" indent="-342900" algn="l" defTabSz="914400" rtl="0" eaLnBrk="0" fontAlgn="base" latinLnBrk="0" hangingPunct="0">
              <a:lnSpc>
                <a:spcPct val="100000"/>
              </a:lnSpc>
              <a:spcBef>
                <a:spcPct val="0"/>
              </a:spcBef>
              <a:spcAft>
                <a:spcPct val="0"/>
              </a:spcAft>
              <a:buClrTx/>
              <a:buSzTx/>
              <a:buFont typeface="Arial" pitchFamily="34" charset="0"/>
              <a:buNone/>
              <a:tabLst/>
            </a:pPr>
            <a:endParaRPr kumimoji="0" lang="fr-FR" sz="2800" b="0" i="0" u="none" strike="noStrike" kern="1200" cap="none" spc="0" normalizeH="0" baseline="0" noProof="0" dirty="0">
              <a:ln>
                <a:noFill/>
              </a:ln>
              <a:solidFill>
                <a:srgbClr val="808080"/>
              </a:solidFill>
              <a:effectLst/>
              <a:uLnTx/>
              <a:uFillTx/>
              <a:latin typeface="Calibri" pitchFamily="34" charset="0"/>
              <a:ea typeface="Calibri" pitchFamily="34" charset="0"/>
              <a:cs typeface="Times New Roman" pitchFamily="18" charset="0"/>
            </a:endParaRPr>
          </a:p>
        </p:txBody>
      </p:sp>
    </p:spTree>
    <p:extLst>
      <p:ext uri="{BB962C8B-B14F-4D97-AF65-F5344CB8AC3E}">
        <p14:creationId xmlns:p14="http://schemas.microsoft.com/office/powerpoint/2010/main" val="578050407"/>
      </p:ext>
    </p:extLst>
  </p:cSld>
  <p:clrMapOvr>
    <a:masterClrMapping/>
  </p:clrMapOvr>
</p:sld>
</file>

<file path=ppt/theme/theme1.xml><?xml version="1.0" encoding="utf-8"?>
<a:theme xmlns:a="http://schemas.openxmlformats.org/drawingml/2006/main" name="Thème poster Umons">
  <a:themeElements>
    <a:clrScheme name="UMons">
      <a:dk1>
        <a:sysClr val="windowText" lastClr="000000"/>
      </a:dk1>
      <a:lt1>
        <a:sysClr val="window" lastClr="FFFFFF"/>
      </a:lt1>
      <a:dk2>
        <a:srgbClr val="1F497D"/>
      </a:dk2>
      <a:lt2>
        <a:srgbClr val="EEECE1"/>
      </a:lt2>
      <a:accent1>
        <a:srgbClr val="00ABCC"/>
      </a:accent1>
      <a:accent2>
        <a:srgbClr val="C40039"/>
      </a:accent2>
      <a:accent3>
        <a:srgbClr val="A5A5A5"/>
      </a:accent3>
      <a:accent4>
        <a:srgbClr val="94CD7E"/>
      </a:accent4>
      <a:accent5>
        <a:srgbClr val="8DB3E2"/>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lIns="91440" tIns="45720" rIns="91440" bIns="45720" rtlCol="0">
        <a:normAutofit fontScale="92500" lnSpcReduction="10000"/>
      </a:bodyPr>
      <a:lstStyle>
        <a:defPPr marL="342900" marR="0" indent="-342900" algn="l" defTabSz="914400" rtl="0" eaLnBrk="0" fontAlgn="base" latinLnBrk="0" hangingPunct="0">
          <a:lnSpc>
            <a:spcPct val="100000"/>
          </a:lnSpc>
          <a:spcBef>
            <a:spcPct val="0"/>
          </a:spcBef>
          <a:spcAft>
            <a:spcPct val="0"/>
          </a:spcAft>
          <a:buClrTx/>
          <a:buSzTx/>
          <a:buFont typeface="Arial" pitchFamily="34" charset="0"/>
          <a:buNone/>
          <a:tabLst/>
          <a:defRPr kumimoji="0" sz="2800" b="0" i="0" u="none" strike="noStrike" kern="1200" cap="none" spc="0" normalizeH="0" baseline="0" noProof="0" dirty="0" smtClean="0">
            <a:ln>
              <a:noFill/>
            </a:ln>
            <a:solidFill>
              <a:srgbClr val="808080"/>
            </a:solidFill>
            <a:effectLst/>
            <a:uLnTx/>
            <a:uFillTx/>
            <a:latin typeface="Calibri" pitchFamily="34" charset="0"/>
            <a:ea typeface="Calibri" pitchFamily="34" charset="0"/>
            <a:cs typeface="Times New Roman" pitchFamily="18" charset="0"/>
          </a:defRPr>
        </a:defPPr>
      </a:lstStyle>
    </a:txDef>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Thème poster Umons</Template>
  <TotalTime>32425</TotalTime>
  <Words>246</Words>
  <Application>Microsoft Macintosh PowerPoint</Application>
  <PresentationFormat>Personnalisé</PresentationFormat>
  <Paragraphs>45</Paragraphs>
  <Slides>1</Slides>
  <Notes>1</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vt:i4>
      </vt:variant>
    </vt:vector>
  </HeadingPairs>
  <TitlesOfParts>
    <vt:vector size="8" baseType="lpstr">
      <vt:lpstr>Arial</vt:lpstr>
      <vt:lpstr>Calibri</vt:lpstr>
      <vt:lpstr>Cambria</vt:lpstr>
      <vt:lpstr>Century Gothic</vt:lpstr>
      <vt:lpstr>Helvetica</vt:lpstr>
      <vt:lpstr>Wingdings</vt:lpstr>
      <vt:lpstr>Thème poster Umons</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Florian Boon</dc:creator>
  <cp:lastModifiedBy>Guyliann ENGELS</cp:lastModifiedBy>
  <cp:revision>975</cp:revision>
  <cp:lastPrinted>2019-03-08T09:37:18Z</cp:lastPrinted>
  <dcterms:created xsi:type="dcterms:W3CDTF">2010-03-01T10:05:47Z</dcterms:created>
  <dcterms:modified xsi:type="dcterms:W3CDTF">2019-03-08T10:43:54Z</dcterms:modified>
</cp:coreProperties>
</file>